
<file path=[Content_Types].xml><?xml version="1.0" encoding="utf-8"?>
<Types xmlns="http://schemas.openxmlformats.org/package/2006/content-types">
  <Default Extension="bin" ContentType="audio/unknown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  <p:sldMasterId id="2147483687" r:id="rId3"/>
    <p:sldMasterId id="2147483690" r:id="rId4"/>
  </p:sldMasterIdLst>
  <p:notesMasterIdLst>
    <p:notesMasterId r:id="rId35"/>
  </p:notesMasterIdLst>
  <p:sldIdLst>
    <p:sldId id="454" r:id="rId5"/>
    <p:sldId id="496" r:id="rId6"/>
    <p:sldId id="685" r:id="rId7"/>
    <p:sldId id="686" r:id="rId8"/>
    <p:sldId id="688" r:id="rId9"/>
    <p:sldId id="687" r:id="rId10"/>
    <p:sldId id="708" r:id="rId11"/>
    <p:sldId id="394" r:id="rId12"/>
    <p:sldId id="406" r:id="rId13"/>
    <p:sldId id="407" r:id="rId14"/>
    <p:sldId id="408" r:id="rId15"/>
    <p:sldId id="409" r:id="rId16"/>
    <p:sldId id="701" r:id="rId17"/>
    <p:sldId id="410" r:id="rId18"/>
    <p:sldId id="702" r:id="rId19"/>
    <p:sldId id="709" r:id="rId20"/>
    <p:sldId id="707" r:id="rId21"/>
    <p:sldId id="411" r:id="rId22"/>
    <p:sldId id="703" r:id="rId23"/>
    <p:sldId id="704" r:id="rId24"/>
    <p:sldId id="412" r:id="rId25"/>
    <p:sldId id="705" r:id="rId26"/>
    <p:sldId id="706" r:id="rId27"/>
    <p:sldId id="431" r:id="rId28"/>
    <p:sldId id="689" r:id="rId29"/>
    <p:sldId id="418" r:id="rId30"/>
    <p:sldId id="420" r:id="rId31"/>
    <p:sldId id="440" r:id="rId32"/>
    <p:sldId id="691" r:id="rId33"/>
    <p:sldId id="561" r:id="rId34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9D5BCD-428C-43B5-AE37-FC22E5FD496B}" v="4" dt="2023-03-30T17:22:21.8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77" d="100"/>
          <a:sy n="77" d="100"/>
        </p:scale>
        <p:origin x="909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Khattab, Sherif" userId="c83b1e15-36f3-4f46-aceb-05aac24c545e" providerId="ADAL" clId="{B41C01BE-AA67-7A43-B6F2-D46CD8C2A465}"/>
    <pc:docChg chg="modSld">
      <pc:chgData name="Khattab, Sherif" userId="c83b1e15-36f3-4f46-aceb-05aac24c545e" providerId="ADAL" clId="{B41C01BE-AA67-7A43-B6F2-D46CD8C2A465}" dt="2021-09-01T06:23:33.307" v="0"/>
      <pc:docMkLst>
        <pc:docMk/>
      </pc:docMkLst>
      <pc:sldChg chg="modSp">
        <pc:chgData name="Khattab, Sherif" userId="c83b1e15-36f3-4f46-aceb-05aac24c545e" providerId="ADAL" clId="{B41C01BE-AA67-7A43-B6F2-D46CD8C2A465}" dt="2021-09-01T06:23:33.307" v="0"/>
        <pc:sldMkLst>
          <pc:docMk/>
          <pc:sldMk cId="1330366002" sldId="454"/>
        </pc:sldMkLst>
        <pc:spChg chg="mod">
          <ac:chgData name="Khattab, Sherif" userId="c83b1e15-36f3-4f46-aceb-05aac24c545e" providerId="ADAL" clId="{B41C01BE-AA67-7A43-B6F2-D46CD8C2A465}" dt="2021-09-01T06:23:33.307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996C8A99-657B-4A63-A3BB-9EA290D90D5B}"/>
    <pc:docChg chg="addSld delSld modSld">
      <pc:chgData name="Khattab, Sherif" userId="c83b1e15-36f3-4f46-aceb-05aac24c545e" providerId="ADAL" clId="{996C8A99-657B-4A63-A3BB-9EA290D90D5B}" dt="2021-04-06T22:42:59.320" v="142" actId="47"/>
      <pc:docMkLst>
        <pc:docMk/>
      </pc:docMkLst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2744154349" sldId="300"/>
        </pc:sldMkLst>
      </pc:sldChg>
      <pc:sldChg chg="addSp delSp modSp mod">
        <pc:chgData name="Khattab, Sherif" userId="c83b1e15-36f3-4f46-aceb-05aac24c545e" providerId="ADAL" clId="{996C8A99-657B-4A63-A3BB-9EA290D90D5B}" dt="2021-04-06T22:41:59.550" v="139" actId="1076"/>
        <pc:sldMkLst>
          <pc:docMk/>
          <pc:sldMk cId="2870137101" sldId="420"/>
        </pc:sldMkLst>
        <pc:picChg chg="add mod">
          <ac:chgData name="Khattab, Sherif" userId="c83b1e15-36f3-4f46-aceb-05aac24c545e" providerId="ADAL" clId="{996C8A99-657B-4A63-A3BB-9EA290D90D5B}" dt="2021-04-06T22:41:59.550" v="139" actId="1076"/>
          <ac:picMkLst>
            <pc:docMk/>
            <pc:sldMk cId="2870137101" sldId="420"/>
            <ac:picMk id="6" creationId="{EBCF0827-D7FA-408A-8F8E-09A0A5B80392}"/>
          </ac:picMkLst>
        </pc:picChg>
        <pc:picChg chg="mod">
          <ac:chgData name="Khattab, Sherif" userId="c83b1e15-36f3-4f46-aceb-05aac24c545e" providerId="ADAL" clId="{996C8A99-657B-4A63-A3BB-9EA290D90D5B}" dt="2021-04-06T22:41:36.394" v="132" actId="1076"/>
          <ac:picMkLst>
            <pc:docMk/>
            <pc:sldMk cId="2870137101" sldId="420"/>
            <ac:picMk id="26628" creationId="{94262326-28B5-CB48-8883-E78ABF194A22}"/>
          </ac:picMkLst>
        </pc:picChg>
        <pc:inkChg chg="add del">
          <ac:chgData name="Khattab, Sherif" userId="c83b1e15-36f3-4f46-aceb-05aac24c545e" providerId="ADAL" clId="{996C8A99-657B-4A63-A3BB-9EA290D90D5B}" dt="2021-04-06T22:41:39.219" v="134"/>
          <ac:inkMkLst>
            <pc:docMk/>
            <pc:sldMk cId="2870137101" sldId="420"/>
            <ac:inkMk id="2" creationId="{AFFEBBD1-078D-4913-898D-540AADC1D90E}"/>
          </ac:inkMkLst>
        </pc:inkChg>
      </pc:sldChg>
      <pc:sldChg chg="modSp">
        <pc:chgData name="Khattab, Sherif" userId="c83b1e15-36f3-4f46-aceb-05aac24c545e" providerId="ADAL" clId="{996C8A99-657B-4A63-A3BB-9EA290D90D5B}" dt="2021-04-06T22:42:34.006" v="141" actId="1076"/>
        <pc:sldMkLst>
          <pc:docMk/>
          <pc:sldMk cId="613526993" sldId="423"/>
        </pc:sldMkLst>
        <pc:picChg chg="mod">
          <ac:chgData name="Khattab, Sherif" userId="c83b1e15-36f3-4f46-aceb-05aac24c545e" providerId="ADAL" clId="{996C8A99-657B-4A63-A3BB-9EA290D90D5B}" dt="2021-04-06T22:42:34.006" v="141" actId="1076"/>
          <ac:picMkLst>
            <pc:docMk/>
            <pc:sldMk cId="613526993" sldId="423"/>
            <ac:picMk id="29700" creationId="{01ECE8E7-25C6-9C4D-96ED-CAFF13489FFB}"/>
          </ac:picMkLst>
        </pc:picChg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3005745473" sldId="436"/>
        </pc:sldMkLst>
      </pc:sldChg>
      <pc:sldChg chg="modSp">
        <pc:chgData name="Khattab, Sherif" userId="c83b1e15-36f3-4f46-aceb-05aac24c545e" providerId="ADAL" clId="{996C8A99-657B-4A63-A3BB-9EA290D90D5B}" dt="2021-04-06T22:42:23.638" v="140" actId="1076"/>
        <pc:sldMkLst>
          <pc:docMk/>
          <pc:sldMk cId="3110092608" sldId="438"/>
        </pc:sldMkLst>
        <pc:picChg chg="mod">
          <ac:chgData name="Khattab, Sherif" userId="c83b1e15-36f3-4f46-aceb-05aac24c545e" providerId="ADAL" clId="{996C8A99-657B-4A63-A3BB-9EA290D90D5B}" dt="2021-04-06T22:42:23.638" v="140" actId="1076"/>
          <ac:picMkLst>
            <pc:docMk/>
            <pc:sldMk cId="3110092608" sldId="438"/>
            <ac:picMk id="47108" creationId="{D05CCF0A-4460-4545-99E0-2154ED871C56}"/>
          </ac:picMkLst>
        </pc:picChg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1709473859" sldId="441"/>
        </pc:sldMkLst>
      </pc:sldChg>
      <pc:sldChg chg="del">
        <pc:chgData name="Khattab, Sherif" userId="c83b1e15-36f3-4f46-aceb-05aac24c545e" providerId="ADAL" clId="{996C8A99-657B-4A63-A3BB-9EA290D90D5B}" dt="2021-04-06T22:42:59.320" v="142" actId="47"/>
        <pc:sldMkLst>
          <pc:docMk/>
          <pc:sldMk cId="3678700985" sldId="549"/>
        </pc:sldMkLst>
      </pc:sldChg>
      <pc:sldChg chg="addSp modSp new mod">
        <pc:chgData name="Khattab, Sherif" userId="c83b1e15-36f3-4f46-aceb-05aac24c545e" providerId="ADAL" clId="{996C8A99-657B-4A63-A3BB-9EA290D90D5B}" dt="2021-04-06T22:38:12.600" v="14" actId="1076"/>
        <pc:sldMkLst>
          <pc:docMk/>
          <pc:sldMk cId="322863907" sldId="552"/>
        </pc:sldMkLst>
        <pc:spChg chg="mod">
          <ac:chgData name="Khattab, Sherif" userId="c83b1e15-36f3-4f46-aceb-05aac24c545e" providerId="ADAL" clId="{996C8A99-657B-4A63-A3BB-9EA290D90D5B}" dt="2021-04-06T22:38:06.321" v="11" actId="20577"/>
          <ac:spMkLst>
            <pc:docMk/>
            <pc:sldMk cId="322863907" sldId="552"/>
            <ac:spMk id="2" creationId="{F2B76A3F-6D34-4BF1-A239-2187A8DCAD04}"/>
          </ac:spMkLst>
        </pc:spChg>
        <pc:picChg chg="add mod">
          <ac:chgData name="Khattab, Sherif" userId="c83b1e15-36f3-4f46-aceb-05aac24c545e" providerId="ADAL" clId="{996C8A99-657B-4A63-A3BB-9EA290D90D5B}" dt="2021-04-06T22:38:12.600" v="14" actId="1076"/>
          <ac:picMkLst>
            <pc:docMk/>
            <pc:sldMk cId="322863907" sldId="552"/>
            <ac:picMk id="7" creationId="{6FF9F4C5-E0A2-48A0-9067-ACAD181EF75E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39:13.133" v="40" actId="14100"/>
        <pc:sldMkLst>
          <pc:docMk/>
          <pc:sldMk cId="3425462745" sldId="553"/>
        </pc:sldMkLst>
        <pc:spChg chg="mod">
          <ac:chgData name="Khattab, Sherif" userId="c83b1e15-36f3-4f46-aceb-05aac24c545e" providerId="ADAL" clId="{996C8A99-657B-4A63-A3BB-9EA290D90D5B}" dt="2021-04-06T22:39:03.716" v="36" actId="20577"/>
          <ac:spMkLst>
            <pc:docMk/>
            <pc:sldMk cId="3425462745" sldId="553"/>
            <ac:spMk id="2" creationId="{C8935355-B403-4918-BD9B-FED4E1A50681}"/>
          </ac:spMkLst>
        </pc:spChg>
        <pc:picChg chg="add mod">
          <ac:chgData name="Khattab, Sherif" userId="c83b1e15-36f3-4f46-aceb-05aac24c545e" providerId="ADAL" clId="{996C8A99-657B-4A63-A3BB-9EA290D90D5B}" dt="2021-04-06T22:39:13.133" v="40" actId="14100"/>
          <ac:picMkLst>
            <pc:docMk/>
            <pc:sldMk cId="3425462745" sldId="553"/>
            <ac:picMk id="7" creationId="{C7A3A45E-47CA-45A8-B80B-0A3A514CA0DB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0:22.856" v="90" actId="1076"/>
        <pc:sldMkLst>
          <pc:docMk/>
          <pc:sldMk cId="983398899" sldId="554"/>
        </pc:sldMkLst>
        <pc:spChg chg="mod">
          <ac:chgData name="Khattab, Sherif" userId="c83b1e15-36f3-4f46-aceb-05aac24c545e" providerId="ADAL" clId="{996C8A99-657B-4A63-A3BB-9EA290D90D5B}" dt="2021-04-06T22:40:16.048" v="86" actId="20577"/>
          <ac:spMkLst>
            <pc:docMk/>
            <pc:sldMk cId="983398899" sldId="554"/>
            <ac:spMk id="2" creationId="{A05BD7D0-6A15-423F-BCCD-8C612C9D938E}"/>
          </ac:spMkLst>
        </pc:spChg>
        <pc:picChg chg="add mod">
          <ac:chgData name="Khattab, Sherif" userId="c83b1e15-36f3-4f46-aceb-05aac24c545e" providerId="ADAL" clId="{996C8A99-657B-4A63-A3BB-9EA290D90D5B}" dt="2021-04-06T22:40:22.856" v="90" actId="1076"/>
          <ac:picMkLst>
            <pc:docMk/>
            <pc:sldMk cId="983398899" sldId="554"/>
            <ac:picMk id="7" creationId="{475F2D1F-E81D-435A-B330-318216C0AFB6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1:11.008" v="131" actId="1076"/>
        <pc:sldMkLst>
          <pc:docMk/>
          <pc:sldMk cId="3729000525" sldId="555"/>
        </pc:sldMkLst>
        <pc:spChg chg="mod">
          <ac:chgData name="Khattab, Sherif" userId="c83b1e15-36f3-4f46-aceb-05aac24c545e" providerId="ADAL" clId="{996C8A99-657B-4A63-A3BB-9EA290D90D5B}" dt="2021-04-06T22:40:55.579" v="128" actId="20577"/>
          <ac:spMkLst>
            <pc:docMk/>
            <pc:sldMk cId="3729000525" sldId="555"/>
            <ac:spMk id="2" creationId="{CB08F4D9-EAE4-4285-AFE5-71C9F1588CCB}"/>
          </ac:spMkLst>
        </pc:spChg>
        <pc:picChg chg="add mod">
          <ac:chgData name="Khattab, Sherif" userId="c83b1e15-36f3-4f46-aceb-05aac24c545e" providerId="ADAL" clId="{996C8A99-657B-4A63-A3BB-9EA290D90D5B}" dt="2021-04-06T22:41:11.008" v="131" actId="1076"/>
          <ac:picMkLst>
            <pc:docMk/>
            <pc:sldMk cId="3729000525" sldId="555"/>
            <ac:picMk id="7" creationId="{20EF07C9-19E8-42AA-9F73-7CCF13FC59E2}"/>
          </ac:picMkLst>
        </pc:pic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Khattab, Sherif" userId="c83b1e15-36f3-4f46-aceb-05aac24c545e" providerId="ADAL" clId="{C573D1BA-60C4-496F-900E-6ACC1D292198}"/>
    <pc:docChg chg="undo redo custSel addSld delSld modSld sldOrd delMainMaster">
      <pc:chgData name="Khattab, Sherif" userId="c83b1e15-36f3-4f46-aceb-05aac24c545e" providerId="ADAL" clId="{C573D1BA-60C4-496F-900E-6ACC1D292198}" dt="2021-11-16T17:05:12.684" v="552"/>
      <pc:docMkLst>
        <pc:docMk/>
      </pc:docMkLst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1395211604" sldId="284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395211604" sldId="284"/>
            <ac:spMk id="23" creationId="{040A2820-3F5C-914B-9CD3-0E2B7ED4C7BF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1124028409" sldId="285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124028409" sldId="285"/>
            <ac:spMk id="4" creationId="{148EDC61-FA6C-D54F-8609-BEF99361E629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2045172050" sldId="286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045172050" sldId="286"/>
            <ac:spMk id="4" creationId="{2E015DEC-B4B1-2945-AD36-35937445080F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1601442099" sldId="287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601442099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2522792431" sldId="288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522792431" sldId="288"/>
            <ac:spMk id="4" creationId="{C462BEB7-B7D7-9E42-AF26-7340B38BBC5F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432103208" sldId="289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432103208" sldId="289"/>
            <ac:spMk id="13" creationId="{A8EDC9CB-1C47-C845-BC1F-9E9691475B7E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854989116" sldId="290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854989116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1110710663" sldId="292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110710663" sldId="292"/>
            <ac:spMk id="4" creationId="{D8914E21-DD4E-E043-B65F-15D6AFB672C4}"/>
          </ac:spMkLst>
        </pc:spChg>
      </pc:sldChg>
      <pc:sldChg chg="modSp add del">
        <pc:chgData name="Khattab, Sherif" userId="c83b1e15-36f3-4f46-aceb-05aac24c545e" providerId="ADAL" clId="{C573D1BA-60C4-496F-900E-6ACC1D292198}" dt="2021-11-15T17:43:55.290" v="13"/>
        <pc:sldMkLst>
          <pc:docMk/>
          <pc:sldMk cId="1290418159" sldId="293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290418159" sldId="293"/>
            <ac:spMk id="51" creationId="{605B1666-9B68-7B4A-ABBD-04BFFCD7E96F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2219484641" sldId="309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219484641" sldId="309"/>
            <ac:spMk id="40" creationId="{65A8C40D-895A-074E-90E0-40E1B9A9A8AB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3594502056" sldId="310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594502056" sldId="310"/>
            <ac:spMk id="5" creationId="{1586CEE3-AB2A-0140-9192-87F6CB2F6A97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2154839364" sldId="311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154839364" sldId="311"/>
            <ac:spMk id="4" creationId="{DF434167-E313-D640-A9ED-5250ADBF07A2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957401858" sldId="312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957401858" sldId="312"/>
            <ac:spMk id="4" creationId="{9E7AC3E3-3D47-D147-AC9F-04363EDA73AE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184422094" sldId="313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84422094" sldId="313"/>
            <ac:spMk id="50" creationId="{5C44D7D7-2C9E-E247-8777-764EE49B0696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3100091038" sldId="314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100091038" sldId="314"/>
            <ac:spMk id="4" creationId="{C72F736F-460D-CF45-BCE3-185B262E7599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4092636648" sldId="315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4092636648" sldId="315"/>
            <ac:spMk id="4" creationId="{3F2E3D45-CFFC-8349-B024-CBF07136D0BD}"/>
          </ac:spMkLst>
        </pc:spChg>
      </pc:sldChg>
      <pc:sldChg chg="modSp add del mod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3580558072" sldId="316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580558072" sldId="316"/>
            <ac:spMk id="4" creationId="{73B69ADE-C056-A143-8E3B-36D82973EF85}"/>
          </ac:spMkLst>
        </pc:spChg>
        <pc:spChg chg="mod">
          <ac:chgData name="Khattab, Sherif" userId="c83b1e15-36f3-4f46-aceb-05aac24c545e" providerId="ADAL" clId="{C573D1BA-60C4-496F-900E-6ACC1D292198}" dt="2021-11-15T17:43:55.043" v="12"/>
          <ac:spMkLst>
            <pc:docMk/>
            <pc:sldMk cId="3580558072" sldId="316"/>
            <ac:spMk id="79875" creationId="{4607EA38-B152-2C4E-B89F-D40CD3E200EC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1900690377" sldId="317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1900690377" sldId="317"/>
            <ac:spMk id="5" creationId="{B4B03487-692A-234F-8163-1554B9E973D5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2850776597" sldId="318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850776597" sldId="318"/>
            <ac:spMk id="4" creationId="{5E7EFA08-741C-7A40-99C5-774EA7AD9142}"/>
          </ac:spMkLst>
        </pc:spChg>
      </pc:sldChg>
      <pc:sldChg chg="modSp add del mod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852238868" sldId="319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852238868" sldId="319"/>
            <ac:spMk id="4" creationId="{0D82F278-1298-714C-A12F-820E90E2DD01}"/>
          </ac:spMkLst>
        </pc:spChg>
        <pc:spChg chg="mod">
          <ac:chgData name="Khattab, Sherif" userId="c83b1e15-36f3-4f46-aceb-05aac24c545e" providerId="ADAL" clId="{C573D1BA-60C4-496F-900E-6ACC1D292198}" dt="2021-11-15T17:43:55.043" v="12"/>
          <ac:spMkLst>
            <pc:docMk/>
            <pc:sldMk cId="852238868" sldId="319"/>
            <ac:spMk id="82947" creationId="{21968F94-58DE-CD48-AA77-40426764B551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2184486324" sldId="320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184486324" sldId="320"/>
            <ac:spMk id="5" creationId="{C3D75E54-7737-8844-A629-EB170AD9D7EE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3424326898" sldId="321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424326898" sldId="321"/>
            <ac:spMk id="25" creationId="{8715585F-9281-D54D-9DBD-D960C37A67D2}"/>
          </ac:spMkLst>
        </pc:spChg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109118327" sldId="394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667476326" sldId="405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613526993" sldId="423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678617935" sldId="440"/>
        </pc:sldMkLst>
      </pc:sldChg>
      <pc:sldChg chg="modSp modAnim">
        <pc:chgData name="Khattab, Sherif" userId="c83b1e15-36f3-4f46-aceb-05aac24c545e" providerId="ADAL" clId="{C573D1BA-60C4-496F-900E-6ACC1D292198}" dt="2021-11-15T17:43:23.163" v="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C573D1BA-60C4-496F-900E-6ACC1D292198}" dt="2021-11-15T17:43:23.163" v="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4202616107" sldId="500"/>
        </pc:sldMkLst>
      </pc:sldChg>
      <pc:sldChg chg="modSp mod">
        <pc:chgData name="Khattab, Sherif" userId="c83b1e15-36f3-4f46-aceb-05aac24c545e" providerId="ADAL" clId="{C573D1BA-60C4-496F-900E-6ACC1D292198}" dt="2021-11-15T17:45:05.965" v="19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C573D1BA-60C4-496F-900E-6ACC1D292198}" dt="2021-11-15T17:44:03.244" v="18" actId="20577"/>
          <ac:spMkLst>
            <pc:docMk/>
            <pc:sldMk cId="2116864396" sldId="505"/>
            <ac:spMk id="2" creationId="{4697D5D8-73B6-46FE-9121-07FEE70D566F}"/>
          </ac:spMkLst>
        </pc:spChg>
        <pc:spChg chg="mod">
          <ac:chgData name="Khattab, Sherif" userId="c83b1e15-36f3-4f46-aceb-05aac24c545e" providerId="ADAL" clId="{C573D1BA-60C4-496F-900E-6ACC1D292198}" dt="2021-11-15T17:45:05.965" v="19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652489610" sldId="506"/>
        </pc:sldMkLst>
      </pc:sldChg>
      <pc:sldChg chg="add del">
        <pc:chgData name="Khattab, Sherif" userId="c83b1e15-36f3-4f46-aceb-05aac24c545e" providerId="ADAL" clId="{C573D1BA-60C4-496F-900E-6ACC1D292198}" dt="2021-11-15T17:43:55.290" v="13"/>
        <pc:sldMkLst>
          <pc:docMk/>
          <pc:sldMk cId="41509261" sldId="549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237143357" sldId="550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942274538" sldId="551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22863907" sldId="552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425462745" sldId="553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983398899" sldId="554"/>
        </pc:sldMkLst>
      </pc:sldChg>
      <pc:sldChg chg="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729000525" sldId="555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367861675" sldId="556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3593300295" sldId="557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958024077" sldId="558"/>
        </pc:sldMkLst>
      </pc:sldChg>
      <pc:sldChg chg="add del modTransition">
        <pc:chgData name="Khattab, Sherif" userId="c83b1e15-36f3-4f46-aceb-05aac24c545e" providerId="ADAL" clId="{C573D1BA-60C4-496F-900E-6ACC1D292198}" dt="2021-11-16T16:59:03.308" v="405"/>
        <pc:sldMkLst>
          <pc:docMk/>
          <pc:sldMk cId="2459949097" sldId="559"/>
        </pc:sldMkLst>
      </pc:sldChg>
      <pc:sldChg chg="add del">
        <pc:chgData name="Khattab, Sherif" userId="c83b1e15-36f3-4f46-aceb-05aac24c545e" providerId="ADAL" clId="{C573D1BA-60C4-496F-900E-6ACC1D292198}" dt="2021-11-16T16:58:55.438" v="403" actId="2696"/>
        <pc:sldMkLst>
          <pc:docMk/>
          <pc:sldMk cId="2769531636" sldId="559"/>
        </pc:sldMkLst>
      </pc:sldChg>
      <pc:sldChg chg="add">
        <pc:chgData name="Khattab, Sherif" userId="c83b1e15-36f3-4f46-aceb-05aac24c545e" providerId="ADAL" clId="{C573D1BA-60C4-496F-900E-6ACC1D292198}" dt="2021-11-16T16:59:03.342" v="406"/>
        <pc:sldMkLst>
          <pc:docMk/>
          <pc:sldMk cId="3228822270" sldId="559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354291359" sldId="560"/>
        </pc:sldMkLst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897406678" sldId="561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897406678" sldId="561"/>
            <ac:spMk id="4" creationId="{BDEB3AC5-E858-47EA-B188-2BDDDCF80D76}"/>
          </ac:spMkLst>
        </pc:spChg>
      </pc:sldChg>
      <pc:sldChg chg="add del">
        <pc:chgData name="Khattab, Sherif" userId="c83b1e15-36f3-4f46-aceb-05aac24c545e" providerId="ADAL" clId="{C573D1BA-60C4-496F-900E-6ACC1D292198}" dt="2021-11-15T17:45:43.251" v="195" actId="47"/>
        <pc:sldMkLst>
          <pc:docMk/>
          <pc:sldMk cId="2710081899" sldId="647"/>
        </pc:sldMkLst>
      </pc:sldChg>
      <pc:sldChg chg="add del">
        <pc:chgData name="Khattab, Sherif" userId="c83b1e15-36f3-4f46-aceb-05aac24c545e" providerId="ADAL" clId="{C573D1BA-60C4-496F-900E-6ACC1D292198}" dt="2021-11-15T17:45:44.683" v="196" actId="47"/>
        <pc:sldMkLst>
          <pc:docMk/>
          <pc:sldMk cId="610468400" sldId="648"/>
        </pc:sldMkLst>
      </pc:sldChg>
      <pc:sldChg chg="add del">
        <pc:chgData name="Khattab, Sherif" userId="c83b1e15-36f3-4f46-aceb-05aac24c545e" providerId="ADAL" clId="{C573D1BA-60C4-496F-900E-6ACC1D292198}" dt="2021-11-15T17:43:55.290" v="13"/>
        <pc:sldMkLst>
          <pc:docMk/>
          <pc:sldMk cId="2063033125" sldId="655"/>
        </pc:sldMkLst>
      </pc:sldChg>
      <pc:sldChg chg="add del">
        <pc:chgData name="Khattab, Sherif" userId="c83b1e15-36f3-4f46-aceb-05aac24c545e" providerId="ADAL" clId="{C573D1BA-60C4-496F-900E-6ACC1D292198}" dt="2021-11-15T17:43:55.290" v="13"/>
        <pc:sldMkLst>
          <pc:docMk/>
          <pc:sldMk cId="4136437328" sldId="665"/>
        </pc:sldMkLst>
      </pc:sldChg>
      <pc:sldChg chg="add del">
        <pc:chgData name="Khattab, Sherif" userId="c83b1e15-36f3-4f46-aceb-05aac24c545e" providerId="ADAL" clId="{C573D1BA-60C4-496F-900E-6ACC1D292198}" dt="2021-11-15T17:43:55.290" v="13"/>
        <pc:sldMkLst>
          <pc:docMk/>
          <pc:sldMk cId="1677266450" sldId="666"/>
        </pc:sldMkLst>
      </pc:sldChg>
      <pc:sldChg chg="add del">
        <pc:chgData name="Khattab, Sherif" userId="c83b1e15-36f3-4f46-aceb-05aac24c545e" providerId="ADAL" clId="{C573D1BA-60C4-496F-900E-6ACC1D292198}" dt="2021-11-15T17:43:55.290" v="13"/>
        <pc:sldMkLst>
          <pc:docMk/>
          <pc:sldMk cId="2824507597" sldId="668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802158369" sldId="669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642479177" sldId="670"/>
        </pc:sldMkLst>
      </pc:sldChg>
      <pc:sldChg chg="modSp add del modTransition">
        <pc:chgData name="Khattab, Sherif" userId="c83b1e15-36f3-4f46-aceb-05aac24c545e" providerId="ADAL" clId="{C573D1BA-60C4-496F-900E-6ACC1D292198}" dt="2021-11-15T17:43:55.290" v="13"/>
        <pc:sldMkLst>
          <pc:docMk/>
          <pc:sldMk cId="298043200" sldId="672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298043200" sldId="672"/>
            <ac:spMk id="4" creationId="{A0DA33E5-0E5E-40E0-BBAF-A1CC024B7522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3356128445" sldId="673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356128445" sldId="673"/>
            <ac:spMk id="4" creationId="{45660CF0-C1F5-4BD0-AA68-900914CB19CA}"/>
          </ac:spMkLst>
        </pc:spChg>
      </pc:sldChg>
      <pc:sldChg chg="modSp add del modTransition">
        <pc:chgData name="Khattab, Sherif" userId="c83b1e15-36f3-4f46-aceb-05aac24c545e" providerId="ADAL" clId="{C573D1BA-60C4-496F-900E-6ACC1D292198}" dt="2021-11-16T16:59:21.555" v="407" actId="2696"/>
        <pc:sldMkLst>
          <pc:docMk/>
          <pc:sldMk cId="3841395943" sldId="674"/>
        </pc:sldMkLst>
        <pc:spChg chg="mod">
          <ac:chgData name="Khattab, Sherif" userId="c83b1e15-36f3-4f46-aceb-05aac24c545e" providerId="ADAL" clId="{C573D1BA-60C4-496F-900E-6ACC1D292198}" dt="2021-11-15T17:43:52.606" v="8"/>
          <ac:spMkLst>
            <pc:docMk/>
            <pc:sldMk cId="3841395943" sldId="674"/>
            <ac:spMk id="4" creationId="{5E7EFA08-741C-7A40-99C5-774EA7AD9142}"/>
          </ac:spMkLst>
        </pc:spChg>
      </pc:sldChg>
      <pc:sldChg chg="add del modTransition">
        <pc:chgData name="Khattab, Sherif" userId="c83b1e15-36f3-4f46-aceb-05aac24c545e" providerId="ADAL" clId="{C573D1BA-60C4-496F-900E-6ACC1D292198}" dt="2021-11-16T16:58:09.226" v="395"/>
        <pc:sldMkLst>
          <pc:docMk/>
          <pc:sldMk cId="1749222950" sldId="675"/>
        </pc:sldMkLst>
      </pc:sldChg>
      <pc:sldChg chg="add del">
        <pc:chgData name="Khattab, Sherif" userId="c83b1e15-36f3-4f46-aceb-05aac24c545e" providerId="ADAL" clId="{C573D1BA-60C4-496F-900E-6ACC1D292198}" dt="2021-11-16T16:57:41.767" v="392" actId="2696"/>
        <pc:sldMkLst>
          <pc:docMk/>
          <pc:sldMk cId="3190004034" sldId="675"/>
        </pc:sldMkLst>
      </pc:sldChg>
      <pc:sldChg chg="add">
        <pc:chgData name="Khattab, Sherif" userId="c83b1e15-36f3-4f46-aceb-05aac24c545e" providerId="ADAL" clId="{C573D1BA-60C4-496F-900E-6ACC1D292198}" dt="2021-11-16T16:58:09.322" v="396"/>
        <pc:sldMkLst>
          <pc:docMk/>
          <pc:sldMk cId="3725348650" sldId="675"/>
        </pc:sldMkLst>
      </pc:sldChg>
      <pc:sldChg chg="add del modTransition">
        <pc:chgData name="Khattab, Sherif" userId="c83b1e15-36f3-4f46-aceb-05aac24c545e" providerId="ADAL" clId="{C573D1BA-60C4-496F-900E-6ACC1D292198}" dt="2021-11-16T16:58:25.725" v="399"/>
        <pc:sldMkLst>
          <pc:docMk/>
          <pc:sldMk cId="814190571" sldId="676"/>
        </pc:sldMkLst>
      </pc:sldChg>
      <pc:sldChg chg="add">
        <pc:chgData name="Khattab, Sherif" userId="c83b1e15-36f3-4f46-aceb-05aac24c545e" providerId="ADAL" clId="{C573D1BA-60C4-496F-900E-6ACC1D292198}" dt="2021-11-16T16:58:25.776" v="400"/>
        <pc:sldMkLst>
          <pc:docMk/>
          <pc:sldMk cId="2217790408" sldId="676"/>
        </pc:sldMkLst>
      </pc:sldChg>
      <pc:sldChg chg="add del modTransition">
        <pc:chgData name="Khattab, Sherif" userId="c83b1e15-36f3-4f46-aceb-05aac24c545e" providerId="ADAL" clId="{C573D1BA-60C4-496F-900E-6ACC1D292198}" dt="2021-11-16T16:58:09.226" v="395"/>
        <pc:sldMkLst>
          <pc:docMk/>
          <pc:sldMk cId="3329563399" sldId="676"/>
        </pc:sldMkLst>
      </pc:sldChg>
      <pc:sldChg chg="add del">
        <pc:chgData name="Khattab, Sherif" userId="c83b1e15-36f3-4f46-aceb-05aac24c545e" providerId="ADAL" clId="{C573D1BA-60C4-496F-900E-6ACC1D292198}" dt="2021-11-16T16:57:41.767" v="392" actId="2696"/>
        <pc:sldMkLst>
          <pc:docMk/>
          <pc:sldMk cId="3388799766" sldId="676"/>
        </pc:sldMkLst>
      </pc:sldChg>
      <pc:sldChg chg="add del">
        <pc:chgData name="Khattab, Sherif" userId="c83b1e15-36f3-4f46-aceb-05aac24c545e" providerId="ADAL" clId="{C573D1BA-60C4-496F-900E-6ACC1D292198}" dt="2021-11-16T16:58:12.587" v="397" actId="2696"/>
        <pc:sldMkLst>
          <pc:docMk/>
          <pc:sldMk cId="3396722432" sldId="676"/>
        </pc:sldMkLst>
      </pc:sldChg>
      <pc:sldChg chg="add ord">
        <pc:chgData name="Khattab, Sherif" userId="c83b1e15-36f3-4f46-aceb-05aac24c545e" providerId="ADAL" clId="{C573D1BA-60C4-496F-900E-6ACC1D292198}" dt="2021-11-16T16:58:35" v="402"/>
        <pc:sldMkLst>
          <pc:docMk/>
          <pc:sldMk cId="784317894" sldId="677"/>
        </pc:sldMkLst>
      </pc:sldChg>
      <pc:sldChg chg="add del modTransition">
        <pc:chgData name="Khattab, Sherif" userId="c83b1e15-36f3-4f46-aceb-05aac24c545e" providerId="ADAL" clId="{C573D1BA-60C4-496F-900E-6ACC1D292198}" dt="2021-11-16T16:58:09.226" v="395"/>
        <pc:sldMkLst>
          <pc:docMk/>
          <pc:sldMk cId="2808391288" sldId="677"/>
        </pc:sldMkLst>
      </pc:sldChg>
      <pc:sldChg chg="add del">
        <pc:chgData name="Khattab, Sherif" userId="c83b1e15-36f3-4f46-aceb-05aac24c545e" providerId="ADAL" clId="{C573D1BA-60C4-496F-900E-6ACC1D292198}" dt="2021-11-16T16:57:41.767" v="392" actId="2696"/>
        <pc:sldMkLst>
          <pc:docMk/>
          <pc:sldMk cId="3451575800" sldId="677"/>
        </pc:sldMkLst>
      </pc:sldChg>
      <pc:sldChg chg="add del">
        <pc:chgData name="Khattab, Sherif" userId="c83b1e15-36f3-4f46-aceb-05aac24c545e" providerId="ADAL" clId="{C573D1BA-60C4-496F-900E-6ACC1D292198}" dt="2021-11-16T16:57:44.572" v="393" actId="47"/>
        <pc:sldMkLst>
          <pc:docMk/>
          <pc:sldMk cId="1744575395" sldId="678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441648703" sldId="679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927036374" sldId="680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2914354052" sldId="681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695397815" sldId="682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1676886451" sldId="683"/>
        </pc:sldMkLst>
      </pc:sldChg>
      <pc:sldChg chg="add del">
        <pc:chgData name="Khattab, Sherif" userId="c83b1e15-36f3-4f46-aceb-05aac24c545e" providerId="ADAL" clId="{C573D1BA-60C4-496F-900E-6ACC1D292198}" dt="2021-11-15T17:43:55.043" v="12"/>
        <pc:sldMkLst>
          <pc:docMk/>
          <pc:sldMk cId="3927292625" sldId="683"/>
        </pc:sldMkLst>
      </pc:sldChg>
      <pc:sldChg chg="add del">
        <pc:chgData name="Khattab, Sherif" userId="c83b1e15-36f3-4f46-aceb-05aac24c545e" providerId="ADAL" clId="{C573D1BA-60C4-496F-900E-6ACC1D292198}" dt="2021-11-16T16:59:21.555" v="407" actId="2696"/>
        <pc:sldMkLst>
          <pc:docMk/>
          <pc:sldMk cId="530948429" sldId="684"/>
        </pc:sldMkLst>
      </pc:sldChg>
      <pc:sldChg chg="modSp new mod">
        <pc:chgData name="Khattab, Sherif" userId="c83b1e15-36f3-4f46-aceb-05aac24c545e" providerId="ADAL" clId="{C573D1BA-60C4-496F-900E-6ACC1D292198}" dt="2021-11-16T16:56:50.415" v="373" actId="20577"/>
        <pc:sldMkLst>
          <pc:docMk/>
          <pc:sldMk cId="2217074986" sldId="685"/>
        </pc:sldMkLst>
        <pc:spChg chg="mod">
          <ac:chgData name="Khattab, Sherif" userId="c83b1e15-36f3-4f46-aceb-05aac24c545e" providerId="ADAL" clId="{C573D1BA-60C4-496F-900E-6ACC1D292198}" dt="2021-11-16T16:55:41.895" v="218" actId="5793"/>
          <ac:spMkLst>
            <pc:docMk/>
            <pc:sldMk cId="2217074986" sldId="685"/>
            <ac:spMk id="2" creationId="{5C78D176-A2F6-486F-9943-988AB1279373}"/>
          </ac:spMkLst>
        </pc:spChg>
        <pc:spChg chg="mod">
          <ac:chgData name="Khattab, Sherif" userId="c83b1e15-36f3-4f46-aceb-05aac24c545e" providerId="ADAL" clId="{C573D1BA-60C4-496F-900E-6ACC1D292198}" dt="2021-11-16T16:56:50.415" v="373" actId="20577"/>
          <ac:spMkLst>
            <pc:docMk/>
            <pc:sldMk cId="2217074986" sldId="685"/>
            <ac:spMk id="3" creationId="{0474EAB5-9D8F-4242-B248-433D502E1A8C}"/>
          </ac:spMkLst>
        </pc:spChg>
      </pc:sldChg>
      <pc:sldChg chg="modSp new mod modAnim">
        <pc:chgData name="Khattab, Sherif" userId="c83b1e15-36f3-4f46-aceb-05aac24c545e" providerId="ADAL" clId="{C573D1BA-60C4-496F-900E-6ACC1D292198}" dt="2021-11-16T17:04:56.871" v="546"/>
        <pc:sldMkLst>
          <pc:docMk/>
          <pc:sldMk cId="1859621232" sldId="686"/>
        </pc:sldMkLst>
        <pc:spChg chg="mod">
          <ac:chgData name="Khattab, Sherif" userId="c83b1e15-36f3-4f46-aceb-05aac24c545e" providerId="ADAL" clId="{C573D1BA-60C4-496F-900E-6ACC1D292198}" dt="2021-11-16T17:03:15.700" v="514" actId="20577"/>
          <ac:spMkLst>
            <pc:docMk/>
            <pc:sldMk cId="1859621232" sldId="686"/>
            <ac:spMk id="2" creationId="{0818F45D-C8F2-4B06-AC28-9D8A244E7271}"/>
          </ac:spMkLst>
        </pc:spChg>
        <pc:spChg chg="mod">
          <ac:chgData name="Khattab, Sherif" userId="c83b1e15-36f3-4f46-aceb-05aac24c545e" providerId="ADAL" clId="{C573D1BA-60C4-496F-900E-6ACC1D292198}" dt="2021-11-16T17:04:46.156" v="544" actId="27636"/>
          <ac:spMkLst>
            <pc:docMk/>
            <pc:sldMk cId="1859621232" sldId="686"/>
            <ac:spMk id="3" creationId="{0AB20655-A5EB-4723-9A46-A459597F30E3}"/>
          </ac:spMkLst>
        </pc:spChg>
      </pc:sldChg>
      <pc:sldChg chg="modSp new mod modAnim">
        <pc:chgData name="Khattab, Sherif" userId="c83b1e15-36f3-4f46-aceb-05aac24c545e" providerId="ADAL" clId="{C573D1BA-60C4-496F-900E-6ACC1D292198}" dt="2021-11-16T17:05:12.684" v="552"/>
        <pc:sldMkLst>
          <pc:docMk/>
          <pc:sldMk cId="1693605844" sldId="687"/>
        </pc:sldMkLst>
        <pc:spChg chg="mod">
          <ac:chgData name="Khattab, Sherif" userId="c83b1e15-36f3-4f46-aceb-05aac24c545e" providerId="ADAL" clId="{C573D1BA-60C4-496F-900E-6ACC1D292198}" dt="2021-11-16T17:02:11.552" v="473" actId="20577"/>
          <ac:spMkLst>
            <pc:docMk/>
            <pc:sldMk cId="1693605844" sldId="687"/>
            <ac:spMk id="2" creationId="{A1A1EF57-0BD8-4054-87B2-7A308FD82000}"/>
          </ac:spMkLst>
        </pc:spChg>
        <pc:spChg chg="mod">
          <ac:chgData name="Khattab, Sherif" userId="c83b1e15-36f3-4f46-aceb-05aac24c545e" providerId="ADAL" clId="{C573D1BA-60C4-496F-900E-6ACC1D292198}" dt="2021-11-16T17:02:13.167" v="474"/>
          <ac:spMkLst>
            <pc:docMk/>
            <pc:sldMk cId="1693605844" sldId="687"/>
            <ac:spMk id="3" creationId="{B6621103-B5F0-4B13-B1D5-A90541BD8165}"/>
          </ac:spMkLst>
        </pc:spChg>
      </pc:sldChg>
      <pc:sldChg chg="modSp new mod modAnim">
        <pc:chgData name="Khattab, Sherif" userId="c83b1e15-36f3-4f46-aceb-05aac24c545e" providerId="ADAL" clId="{C573D1BA-60C4-496F-900E-6ACC1D292198}" dt="2021-11-16T17:05:06.961" v="550"/>
        <pc:sldMkLst>
          <pc:docMk/>
          <pc:sldMk cId="1163323987" sldId="688"/>
        </pc:sldMkLst>
        <pc:spChg chg="mod">
          <ac:chgData name="Khattab, Sherif" userId="c83b1e15-36f3-4f46-aceb-05aac24c545e" providerId="ADAL" clId="{C573D1BA-60C4-496F-900E-6ACC1D292198}" dt="2021-11-16T17:02:42.142" v="509" actId="20577"/>
          <ac:spMkLst>
            <pc:docMk/>
            <pc:sldMk cId="1163323987" sldId="688"/>
            <ac:spMk id="2" creationId="{03EE9837-786F-4D53-9C50-AC3843F0CDC4}"/>
          </ac:spMkLst>
        </pc:spChg>
        <pc:spChg chg="mod">
          <ac:chgData name="Khattab, Sherif" userId="c83b1e15-36f3-4f46-aceb-05aac24c545e" providerId="ADAL" clId="{C573D1BA-60C4-496F-900E-6ACC1D292198}" dt="2021-11-16T17:05:00.676" v="548" actId="20577"/>
          <ac:spMkLst>
            <pc:docMk/>
            <pc:sldMk cId="1163323987" sldId="688"/>
            <ac:spMk id="3" creationId="{1B12EDE3-1EDF-4174-8B70-DA50A45D402C}"/>
          </ac:spMkLst>
        </pc:spChg>
      </pc:sldChg>
      <pc:sldMasterChg chg="del delSldLayout">
        <pc:chgData name="Khattab, Sherif" userId="c83b1e15-36f3-4f46-aceb-05aac24c545e" providerId="ADAL" clId="{C573D1BA-60C4-496F-900E-6ACC1D292198}" dt="2021-11-16T16:59:21.555" v="407" actId="2696"/>
        <pc:sldMasterMkLst>
          <pc:docMk/>
          <pc:sldMasterMk cId="3631272700" sldId="2147483687"/>
        </pc:sldMasterMkLst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729963912" sldId="2147483688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474113947" sldId="2147483689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794956417" sldId="2147483690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225707288" sldId="2147483691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883725640" sldId="2147483692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14977749" sldId="2147483693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4188831914" sldId="2147483694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989266457" sldId="2147483695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815664698" sldId="2147483696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667147003" sldId="2147483697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463151588" sldId="2147483698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903822820" sldId="2147483699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739890180" sldId="2147483700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11092477" sldId="2147483701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910510118" sldId="2147483702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242369361" sldId="2147483703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921109729" sldId="2147483704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578436275" sldId="2147483705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477279386" sldId="2147483706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745222419" sldId="2147483707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371640227" sldId="2147483708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440718203" sldId="2147483709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1794681546" sldId="2147483710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543329713" sldId="2147483711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168235094" sldId="2147483712"/>
          </pc:sldLayoutMkLst>
        </pc:sldLayoutChg>
        <pc:sldLayoutChg chg="del">
          <pc:chgData name="Khattab, Sherif" userId="c83b1e15-36f3-4f46-aceb-05aac24c545e" providerId="ADAL" clId="{C573D1BA-60C4-496F-900E-6ACC1D292198}" dt="2021-11-16T16:59:21.555" v="407" actId="2696"/>
          <pc:sldLayoutMkLst>
            <pc:docMk/>
            <pc:sldMasterMk cId="3631272700" sldId="2147483687"/>
            <pc:sldLayoutMk cId="2834748893" sldId="2147483713"/>
          </pc:sldLayoutMkLst>
        </pc:sldLayoutChg>
      </pc:sldMasterChg>
    </pc:docChg>
  </pc:docChgLst>
  <pc:docChgLst>
    <pc:chgData name="Khattab, Sherif" userId="c83b1e15-36f3-4f46-aceb-05aac24c545e" providerId="ADAL" clId="{F99D5BCD-428C-43B5-AE37-FC22E5FD496B}"/>
    <pc:docChg chg="addSld delSld modSld">
      <pc:chgData name="Khattab, Sherif" userId="c83b1e15-36f3-4f46-aceb-05aac24c545e" providerId="ADAL" clId="{F99D5BCD-428C-43B5-AE37-FC22E5FD496B}" dt="2023-03-30T17:22:21.812" v="5"/>
      <pc:docMkLst>
        <pc:docMk/>
      </pc:docMkLst>
      <pc:sldChg chg="add del">
        <pc:chgData name="Khattab, Sherif" userId="c83b1e15-36f3-4f46-aceb-05aac24c545e" providerId="ADAL" clId="{F99D5BCD-428C-43B5-AE37-FC22E5FD496B}" dt="2023-03-30T17:22:21.812" v="5"/>
        <pc:sldMkLst>
          <pc:docMk/>
          <pc:sldMk cId="1109118327" sldId="394"/>
        </pc:sldMkLst>
      </pc:sldChg>
      <pc:sldChg chg="add del">
        <pc:chgData name="Khattab, Sherif" userId="c83b1e15-36f3-4f46-aceb-05aac24c545e" providerId="ADAL" clId="{F99D5BCD-428C-43B5-AE37-FC22E5FD496B}" dt="2023-03-30T17:22:21.812" v="5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99D5BCD-428C-43B5-AE37-FC22E5FD496B}" dt="2023-03-30T17:22:21.812" v="5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99D5BCD-428C-43B5-AE37-FC22E5FD496B}" dt="2023-03-30T17:22:21.812" v="5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99D5BCD-428C-43B5-AE37-FC22E5FD496B}" dt="2023-03-30T17:22:21.812" v="5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99D5BCD-428C-43B5-AE37-FC22E5FD496B}" dt="2023-03-30T17:22:21.812" v="5"/>
        <pc:sldMkLst>
          <pc:docMk/>
          <pc:sldMk cId="3223946229" sldId="410"/>
        </pc:sldMkLst>
      </pc:sldChg>
      <pc:sldChg chg="addSp modSp mod">
        <pc:chgData name="Khattab, Sherif" userId="c83b1e15-36f3-4f46-aceb-05aac24c545e" providerId="ADAL" clId="{F99D5BCD-428C-43B5-AE37-FC22E5FD496B}" dt="2023-01-12T18:47:55.999" v="2"/>
        <pc:sldMkLst>
          <pc:docMk/>
          <pc:sldMk cId="1330366002" sldId="454"/>
        </pc:sldMkLst>
        <pc:spChg chg="mod">
          <ac:chgData name="Khattab, Sherif" userId="c83b1e15-36f3-4f46-aceb-05aac24c545e" providerId="ADAL" clId="{F99D5BCD-428C-43B5-AE37-FC22E5FD496B}" dt="2023-01-12T18:47:55.454" v="1" actId="20577"/>
          <ac:spMkLst>
            <pc:docMk/>
            <pc:sldMk cId="1330366002" sldId="454"/>
            <ac:spMk id="3" creationId="{00000000-0000-0000-0000-000000000000}"/>
          </ac:spMkLst>
        </pc:spChg>
        <pc:picChg chg="add mod">
          <ac:chgData name="Khattab, Sherif" userId="c83b1e15-36f3-4f46-aceb-05aac24c545e" providerId="ADAL" clId="{F99D5BCD-428C-43B5-AE37-FC22E5FD496B}" dt="2023-01-12T18:47:55.999" v="2"/>
          <ac:picMkLst>
            <pc:docMk/>
            <pc:sldMk cId="1330366002" sldId="454"/>
            <ac:picMk id="5" creationId="{CB517A5D-7DE4-BD0A-1667-65B2317E1193}"/>
          </ac:picMkLst>
        </pc:picChg>
      </pc:sldChg>
      <pc:sldChg chg="add del">
        <pc:chgData name="Khattab, Sherif" userId="c83b1e15-36f3-4f46-aceb-05aac24c545e" providerId="ADAL" clId="{F99D5BCD-428C-43B5-AE37-FC22E5FD496B}" dt="2023-03-30T17:22:21.812" v="5"/>
        <pc:sldMkLst>
          <pc:docMk/>
          <pc:sldMk cId="3729000525" sldId="701"/>
        </pc:sldMkLst>
      </pc:sldChg>
      <pc:sldChg chg="add del">
        <pc:chgData name="Khattab, Sherif" userId="c83b1e15-36f3-4f46-aceb-05aac24c545e" providerId="ADAL" clId="{F99D5BCD-428C-43B5-AE37-FC22E5FD496B}" dt="2023-03-30T17:22:21.812" v="5"/>
        <pc:sldMkLst>
          <pc:docMk/>
          <pc:sldMk cId="530948429" sldId="702"/>
        </pc:sldMkLst>
      </pc:sldChg>
      <pc:sldChg chg="modSp add del modTransition">
        <pc:chgData name="Khattab, Sherif" userId="c83b1e15-36f3-4f46-aceb-05aac24c545e" providerId="ADAL" clId="{F99D5BCD-428C-43B5-AE37-FC22E5FD496B}" dt="2023-03-30T17:22:21.812" v="5"/>
        <pc:sldMkLst>
          <pc:docMk/>
          <pc:sldMk cId="3227993035" sldId="708"/>
        </pc:sldMkLst>
        <pc:spChg chg="mod">
          <ac:chgData name="Khattab, Sherif" userId="c83b1e15-36f3-4f46-aceb-05aac24c545e" providerId="ADAL" clId="{F99D5BCD-428C-43B5-AE37-FC22E5FD496B}" dt="2023-03-30T17:22:19.165" v="3"/>
          <ac:spMkLst>
            <pc:docMk/>
            <pc:sldMk cId="3227993035" sldId="708"/>
            <ac:spMk id="4" creationId="{CDDB03D6-5EEB-3946-9960-3F5746747137}"/>
          </ac:spMkLst>
        </pc:spChg>
      </pc:sldChg>
      <pc:sldChg chg="add del">
        <pc:chgData name="Khattab, Sherif" userId="c83b1e15-36f3-4f46-aceb-05aac24c545e" providerId="ADAL" clId="{F99D5BCD-428C-43B5-AE37-FC22E5FD496B}" dt="2023-03-30T17:22:21.597" v="4"/>
        <pc:sldMkLst>
          <pc:docMk/>
          <pc:sldMk cId="1648482506" sldId="709"/>
        </pc:sldMkLst>
      </pc:sldChg>
      <pc:sldChg chg="add">
        <pc:chgData name="Khattab, Sherif" userId="c83b1e15-36f3-4f46-aceb-05aac24c545e" providerId="ADAL" clId="{F99D5BCD-428C-43B5-AE37-FC22E5FD496B}" dt="2023-03-30T17:22:21.812" v="5"/>
        <pc:sldMkLst>
          <pc:docMk/>
          <pc:sldMk cId="3651015743" sldId="709"/>
        </pc:sldMkLst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Khattab, Sherif" userId="c83b1e15-36f3-4f46-aceb-05aac24c545e" providerId="ADAL" clId="{F6781B7D-DE49-774F-9254-4274125BBB67}"/>
    <pc:docChg chg="undo custSel addSld delSld modSld delMainMaster">
      <pc:chgData name="Khattab, Sherif" userId="c83b1e15-36f3-4f46-aceb-05aac24c545e" providerId="ADAL" clId="{F6781B7D-DE49-774F-9254-4274125BBB67}" dt="2021-04-06T14:02:49.327" v="790"/>
      <pc:docMkLst>
        <pc:docMk/>
      </pc:docMkLst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24210265" sldId="29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533808976" sldId="41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01348275" sldId="43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10092608" sldId="438"/>
        </pc:sldMkLst>
      </pc:sldChg>
      <pc:sldChg chg="add setBg">
        <pc:chgData name="Khattab, Sherif" userId="c83b1e15-36f3-4f46-aceb-05aac24c545e" providerId="ADAL" clId="{F6781B7D-DE49-774F-9254-4274125BBB67}" dt="2021-04-01T14:56:10.762" v="12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709473859" sldId="441"/>
        </pc:sldMkLst>
      </pc:sldChg>
      <pc:sldChg chg="modSp modAnim">
        <pc:chgData name="Khattab, Sherif" userId="c83b1e15-36f3-4f46-aceb-05aac24c545e" providerId="ADAL" clId="{F6781B7D-DE49-774F-9254-4274125BBB67}" dt="2021-04-06T13:46:31.813" v="275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6781B7D-DE49-774F-9254-4274125BBB67}" dt="2021-04-06T13:46:31.813" v="27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addAnim delAnim modAnim">
        <pc:chgData name="Khattab, Sherif" userId="c83b1e15-36f3-4f46-aceb-05aac24c545e" providerId="ADAL" clId="{F6781B7D-DE49-774F-9254-4274125BBB67}" dt="2021-04-06T14:02:24.755" v="763"/>
        <pc:sldMkLst>
          <pc:docMk/>
          <pc:sldMk cId="4202616107" sldId="500"/>
        </pc:sldMkLst>
        <pc:spChg chg="mod">
          <ac:chgData name="Khattab, Sherif" userId="c83b1e15-36f3-4f46-aceb-05aac24c545e" providerId="ADAL" clId="{F6781B7D-DE49-774F-9254-4274125BBB67}" dt="2021-04-06T14:01:13.689" v="73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6781B7D-DE49-774F-9254-4274125BBB67}" dt="2021-04-06T14:01:09.594" v="7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6781B7D-DE49-774F-9254-4274125BBB67}" dt="2021-04-06T13:42:55.174" v="19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6781B7D-DE49-774F-9254-4274125BBB67}" dt="2021-04-06T13:42:55.174" v="19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6781B7D-DE49-774F-9254-4274125BBB67}" dt="2021-04-06T13:47:57.961" v="38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6781B7D-DE49-774F-9254-4274125BBB67}" dt="2021-04-06T13:47:57.961" v="38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F6781B7D-DE49-774F-9254-4274125BBB67}" dt="2021-04-01T14:56:26.819" v="19" actId="2696"/>
        <pc:sldMkLst>
          <pc:docMk/>
          <pc:sldMk cId="3106578269" sldId="548"/>
        </pc:sldMkLst>
        <pc:spChg chg="mod">
          <ac:chgData name="Khattab, Sherif" userId="c83b1e15-36f3-4f46-aceb-05aac24c545e" providerId="ADAL" clId="{F6781B7D-DE49-774F-9254-4274125BBB67}" dt="2021-04-01T14:56:22.693" v="1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678700985" sldId="549"/>
        </pc:sldMkLst>
      </pc:sldChg>
      <pc:sldChg chg="modSp del mod modAnim">
        <pc:chgData name="Khattab, Sherif" userId="c83b1e15-36f3-4f46-aceb-05aac24c545e" providerId="ADAL" clId="{F6781B7D-DE49-774F-9254-4274125BBB67}" dt="2021-04-01T14:56:27.347" v="20" actId="2696"/>
        <pc:sldMkLst>
          <pc:docMk/>
          <pc:sldMk cId="1744575395" sldId="550"/>
        </pc:sldMkLst>
        <pc:spChg chg="mod">
          <ac:chgData name="Khattab, Sherif" userId="c83b1e15-36f3-4f46-aceb-05aac24c545e" providerId="ADAL" clId="{F6781B7D-DE49-774F-9254-4274125BBB67}" dt="2021-04-01T14:56:25.517" v="18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modSp new mod modAnim">
        <pc:chgData name="Khattab, Sherif" userId="c83b1e15-36f3-4f46-aceb-05aac24c545e" providerId="ADAL" clId="{F6781B7D-DE49-774F-9254-4274125BBB67}" dt="2021-04-06T14:02:49.327" v="790"/>
        <pc:sldMkLst>
          <pc:docMk/>
          <pc:sldMk cId="2237143357" sldId="550"/>
        </pc:sldMkLst>
        <pc:spChg chg="mod">
          <ac:chgData name="Khattab, Sherif" userId="c83b1e15-36f3-4f46-aceb-05aac24c545e" providerId="ADAL" clId="{F6781B7D-DE49-774F-9254-4274125BBB67}" dt="2021-04-06T14:02:05.755" v="760" actId="20577"/>
          <ac:spMkLst>
            <pc:docMk/>
            <pc:sldMk cId="2237143357" sldId="550"/>
            <ac:spMk id="2" creationId="{DCE00C55-3038-4941-B0CE-44AA79987E03}"/>
          </ac:spMkLst>
        </pc:spChg>
        <pc:spChg chg="mod">
          <ac:chgData name="Khattab, Sherif" userId="c83b1e15-36f3-4f46-aceb-05aac24c545e" providerId="ADAL" clId="{F6781B7D-DE49-774F-9254-4274125BBB67}" dt="2021-04-06T14:02:44.491" v="788" actId="6549"/>
          <ac:spMkLst>
            <pc:docMk/>
            <pc:sldMk cId="2237143357" sldId="550"/>
            <ac:spMk id="3" creationId="{C6A74A64-EE52-0D49-9A7A-22659117DECF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850950041" sldId="551"/>
        </pc:sldMkLst>
      </pc:sldChg>
      <pc:sldChg chg="modSp new mod modAnim">
        <pc:chgData name="Khattab, Sherif" userId="c83b1e15-36f3-4f46-aceb-05aac24c545e" providerId="ADAL" clId="{F6781B7D-DE49-774F-9254-4274125BBB67}" dt="2021-04-06T14:02:33.200" v="765"/>
        <pc:sldMkLst>
          <pc:docMk/>
          <pc:sldMk cId="1942274538" sldId="551"/>
        </pc:sldMkLst>
        <pc:spChg chg="mod">
          <ac:chgData name="Khattab, Sherif" userId="c83b1e15-36f3-4f46-aceb-05aac24c545e" providerId="ADAL" clId="{F6781B7D-DE49-774F-9254-4274125BBB67}" dt="2021-04-06T14:01:57.531" v="756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F6781B7D-DE49-774F-9254-4274125BBB67}" dt="2021-04-06T14:01:44.936" v="753" actId="27636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1688603216" sldId="552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2265574628" sldId="553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190004034" sldId="554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897406678" sldId="561"/>
        </pc:sldMkLst>
      </pc:sld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Khattab, Sherif" userId="c83b1e15-36f3-4f46-aceb-05aac24c545e" providerId="ADAL" clId="{1E37DD08-0CDD-CC41-84AF-6EA14A9B8422}"/>
    <pc:docChg chg="modSld">
      <pc:chgData name="Khattab, Sherif" userId="c83b1e15-36f3-4f46-aceb-05aac24c545e" providerId="ADAL" clId="{1E37DD08-0CDD-CC41-84AF-6EA14A9B8422}" dt="2021-04-06T14:49:40.118" v="33" actId="20577"/>
      <pc:docMkLst>
        <pc:docMk/>
      </pc:docMkLst>
      <pc:sldChg chg="modSp modAnim">
        <pc:chgData name="Khattab, Sherif" userId="c83b1e15-36f3-4f46-aceb-05aac24c545e" providerId="ADAL" clId="{1E37DD08-0CDD-CC41-84AF-6EA14A9B8422}" dt="2021-04-06T14:49:40.118" v="3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1E37DD08-0CDD-CC41-84AF-6EA14A9B8422}" dt="2021-04-06T14:49:40.118" v="33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28CC6E3E-26AD-7843-962E-8E09C6E781D0}"/>
    <pc:docChg chg="custSel addSld delSld modSld delMainMaster">
      <pc:chgData name="Khattab, Sherif" userId="c83b1e15-36f3-4f46-aceb-05aac24c545e" providerId="ADAL" clId="{28CC6E3E-26AD-7843-962E-8E09C6E781D0}" dt="2022-04-07T03:18:43.398" v="238" actId="2696"/>
      <pc:docMkLst>
        <pc:docMk/>
      </pc:docMkLst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395211604" sldId="284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124028409" sldId="285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045172050" sldId="286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601442099" sldId="287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522792431" sldId="288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432103208" sldId="289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854989116" sldId="290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290418159" sldId="293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533808976" sldId="412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3254031112" sldId="418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2870137101" sldId="420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1034715571" sldId="425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3532216384" sldId="426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1901348275" sldId="431"/>
        </pc:sldMkLst>
      </pc:sldChg>
      <pc:sldChg chg="add del">
        <pc:chgData name="Khattab, Sherif" userId="c83b1e15-36f3-4f46-aceb-05aac24c545e" providerId="ADAL" clId="{28CC6E3E-26AD-7843-962E-8E09C6E781D0}" dt="2022-04-05T03:41:43.309" v="124"/>
        <pc:sldMkLst>
          <pc:docMk/>
          <pc:sldMk cId="678617935" sldId="440"/>
        </pc:sldMkLst>
      </pc:sldChg>
      <pc:sldChg chg="modSp mod">
        <pc:chgData name="Khattab, Sherif" userId="c83b1e15-36f3-4f46-aceb-05aac24c545e" providerId="ADAL" clId="{28CC6E3E-26AD-7843-962E-8E09C6E781D0}" dt="2022-04-05T03:30:07.633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28CC6E3E-26AD-7843-962E-8E09C6E781D0}" dt="2022-04-05T03:30:07.633" v="12" actId="20577"/>
          <ac:spMkLst>
            <pc:docMk/>
            <pc:sldMk cId="1330366002" sldId="454"/>
            <ac:spMk id="2" creationId="{00000000-0000-0000-0000-000000000000}"/>
          </ac:spMkLst>
        </pc:spChg>
        <pc:spChg chg="mod">
          <ac:chgData name="Khattab, Sherif" userId="c83b1e15-36f3-4f46-aceb-05aac24c545e" providerId="ADAL" clId="{28CC6E3E-26AD-7843-962E-8E09C6E781D0}" dt="2022-04-05T03:30:06.063" v="10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modAnim">
        <pc:chgData name="Khattab, Sherif" userId="c83b1e15-36f3-4f46-aceb-05aac24c545e" providerId="ADAL" clId="{28CC6E3E-26AD-7843-962E-8E09C6E781D0}" dt="2022-04-05T03:36:26.924" v="5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8CC6E3E-26AD-7843-962E-8E09C6E781D0}" dt="2022-04-05T03:36:26.924" v="51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28CC6E3E-26AD-7843-962E-8E09C6E781D0}" dt="2022-04-05T03:38:09.838" v="117" actId="2696"/>
        <pc:sldMkLst>
          <pc:docMk/>
          <pc:sldMk cId="2116864396" sldId="505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41509261" sldId="549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807322607" sldId="555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3248997697" sldId="557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3228822270" sldId="559"/>
        </pc:sldMkLst>
      </pc:sldChg>
      <pc:sldChg chg="add del">
        <pc:chgData name="Khattab, Sherif" userId="c83b1e15-36f3-4f46-aceb-05aac24c545e" providerId="ADAL" clId="{28CC6E3E-26AD-7843-962E-8E09C6E781D0}" dt="2022-04-05T03:41:43.309" v="124"/>
        <pc:sldMkLst>
          <pc:docMk/>
          <pc:sldMk cId="1118445226" sldId="561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953032901" sldId="562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063033125" sldId="655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4136437328" sldId="665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1677266450" sldId="666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824507597" sldId="668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98043200" sldId="672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3725348650" sldId="675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2217790408" sldId="676"/>
        </pc:sldMkLst>
      </pc:sldChg>
      <pc:sldChg chg="del">
        <pc:chgData name="Khattab, Sherif" userId="c83b1e15-36f3-4f46-aceb-05aac24c545e" providerId="ADAL" clId="{28CC6E3E-26AD-7843-962E-8E09C6E781D0}" dt="2022-04-05T03:30:24.159" v="13" actId="2696"/>
        <pc:sldMkLst>
          <pc:docMk/>
          <pc:sldMk cId="784317894" sldId="677"/>
        </pc:sldMkLst>
      </pc:sldChg>
      <pc:sldChg chg="modSp mod">
        <pc:chgData name="Khattab, Sherif" userId="c83b1e15-36f3-4f46-aceb-05aac24c545e" providerId="ADAL" clId="{28CC6E3E-26AD-7843-962E-8E09C6E781D0}" dt="2022-04-05T03:38:01.495" v="116" actId="20577"/>
        <pc:sldMkLst>
          <pc:docMk/>
          <pc:sldMk cId="2217074986" sldId="685"/>
        </pc:sldMkLst>
        <pc:spChg chg="mod">
          <ac:chgData name="Khattab, Sherif" userId="c83b1e15-36f3-4f46-aceb-05aac24c545e" providerId="ADAL" clId="{28CC6E3E-26AD-7843-962E-8E09C6E781D0}" dt="2022-04-05T03:38:01.495" v="116" actId="20577"/>
          <ac:spMkLst>
            <pc:docMk/>
            <pc:sldMk cId="2217074986" sldId="685"/>
            <ac:spMk id="3" creationId="{0474EAB5-9D8F-4242-B248-433D502E1A8C}"/>
          </ac:spMkLst>
        </pc:spChg>
      </pc:sldChg>
      <pc:sldChg chg="modSp mod modAnim">
        <pc:chgData name="Khattab, Sherif" userId="c83b1e15-36f3-4f46-aceb-05aac24c545e" providerId="ADAL" clId="{28CC6E3E-26AD-7843-962E-8E09C6E781D0}" dt="2022-04-05T03:45:40.563" v="224" actId="6549"/>
        <pc:sldMkLst>
          <pc:docMk/>
          <pc:sldMk cId="1859621232" sldId="686"/>
        </pc:sldMkLst>
        <pc:spChg chg="mod">
          <ac:chgData name="Khattab, Sherif" userId="c83b1e15-36f3-4f46-aceb-05aac24c545e" providerId="ADAL" clId="{28CC6E3E-26AD-7843-962E-8E09C6E781D0}" dt="2022-04-05T03:45:31.957" v="210" actId="20577"/>
          <ac:spMkLst>
            <pc:docMk/>
            <pc:sldMk cId="1859621232" sldId="686"/>
            <ac:spMk id="2" creationId="{0818F45D-C8F2-4B06-AC28-9D8A244E7271}"/>
          </ac:spMkLst>
        </pc:spChg>
        <pc:spChg chg="mod">
          <ac:chgData name="Khattab, Sherif" userId="c83b1e15-36f3-4f46-aceb-05aac24c545e" providerId="ADAL" clId="{28CC6E3E-26AD-7843-962E-8E09C6E781D0}" dt="2022-04-05T03:45:40.563" v="224" actId="6549"/>
          <ac:spMkLst>
            <pc:docMk/>
            <pc:sldMk cId="1859621232" sldId="686"/>
            <ac:spMk id="3" creationId="{0AB20655-A5EB-4723-9A46-A459597F30E3}"/>
          </ac:spMkLst>
        </pc:spChg>
      </pc:sldChg>
      <pc:sldChg chg="modSp mod modAnim">
        <pc:chgData name="Khattab, Sherif" userId="c83b1e15-36f3-4f46-aceb-05aac24c545e" providerId="ADAL" clId="{28CC6E3E-26AD-7843-962E-8E09C6E781D0}" dt="2022-04-05T03:45:52.135" v="237" actId="20577"/>
        <pc:sldMkLst>
          <pc:docMk/>
          <pc:sldMk cId="1693605844" sldId="687"/>
        </pc:sldMkLst>
        <pc:spChg chg="mod">
          <ac:chgData name="Khattab, Sherif" userId="c83b1e15-36f3-4f46-aceb-05aac24c545e" providerId="ADAL" clId="{28CC6E3E-26AD-7843-962E-8E09C6E781D0}" dt="2022-04-05T03:45:48.432" v="233" actId="20577"/>
          <ac:spMkLst>
            <pc:docMk/>
            <pc:sldMk cId="1693605844" sldId="687"/>
            <ac:spMk id="2" creationId="{A1A1EF57-0BD8-4054-87B2-7A308FD82000}"/>
          </ac:spMkLst>
        </pc:spChg>
        <pc:spChg chg="mod">
          <ac:chgData name="Khattab, Sherif" userId="c83b1e15-36f3-4f46-aceb-05aac24c545e" providerId="ADAL" clId="{28CC6E3E-26AD-7843-962E-8E09C6E781D0}" dt="2022-04-05T03:45:52.135" v="237" actId="20577"/>
          <ac:spMkLst>
            <pc:docMk/>
            <pc:sldMk cId="1693605844" sldId="687"/>
            <ac:spMk id="3" creationId="{B6621103-B5F0-4B13-B1D5-A90541BD8165}"/>
          </ac:spMkLst>
        </pc:spChg>
      </pc:sldChg>
      <pc:sldChg chg="modSp mod modAnim">
        <pc:chgData name="Khattab, Sherif" userId="c83b1e15-36f3-4f46-aceb-05aac24c545e" providerId="ADAL" clId="{28CC6E3E-26AD-7843-962E-8E09C6E781D0}" dt="2022-04-05T03:45:23.548" v="200" actId="20577"/>
        <pc:sldMkLst>
          <pc:docMk/>
          <pc:sldMk cId="1163323987" sldId="688"/>
        </pc:sldMkLst>
        <pc:spChg chg="mod">
          <ac:chgData name="Khattab, Sherif" userId="c83b1e15-36f3-4f46-aceb-05aac24c545e" providerId="ADAL" clId="{28CC6E3E-26AD-7843-962E-8E09C6E781D0}" dt="2022-04-05T03:45:23.548" v="200" actId="20577"/>
          <ac:spMkLst>
            <pc:docMk/>
            <pc:sldMk cId="1163323987" sldId="688"/>
            <ac:spMk id="2" creationId="{03EE9837-786F-4D53-9C50-AC3843F0CDC4}"/>
          </ac:spMkLst>
        </pc:spChg>
        <pc:spChg chg="mod">
          <ac:chgData name="Khattab, Sherif" userId="c83b1e15-36f3-4f46-aceb-05aac24c545e" providerId="ADAL" clId="{28CC6E3E-26AD-7843-962E-8E09C6E781D0}" dt="2022-04-05T03:45:03.434" v="185" actId="6549"/>
          <ac:spMkLst>
            <pc:docMk/>
            <pc:sldMk cId="1163323987" sldId="688"/>
            <ac:spMk id="3" creationId="{1B12EDE3-1EDF-4174-8B70-DA50A45D402C}"/>
          </ac:spMkLst>
        </pc:spChg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3425462745" sldId="689"/>
        </pc:sldMkLst>
      </pc:sldChg>
      <pc:sldChg chg="add del">
        <pc:chgData name="Khattab, Sherif" userId="c83b1e15-36f3-4f46-aceb-05aac24c545e" providerId="ADAL" clId="{28CC6E3E-26AD-7843-962E-8E09C6E781D0}" dt="2022-04-05T03:41:43.309" v="124"/>
        <pc:sldMkLst>
          <pc:docMk/>
          <pc:sldMk cId="3993778012" sldId="691"/>
        </pc:sldMkLst>
      </pc:sldChg>
      <pc:sldChg chg="add del">
        <pc:chgData name="Khattab, Sherif" userId="c83b1e15-36f3-4f46-aceb-05aac24c545e" providerId="ADAL" clId="{28CC6E3E-26AD-7843-962E-8E09C6E781D0}" dt="2022-04-07T03:18:43.398" v="238" actId="2696"/>
        <pc:sldMkLst>
          <pc:docMk/>
          <pc:sldMk cId="16228426" sldId="698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322863907" sldId="703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2658034845" sldId="704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1367861675" sldId="705"/>
        </pc:sldMkLst>
      </pc:sldChg>
      <pc:sldChg chg="add del">
        <pc:chgData name="Khattab, Sherif" userId="c83b1e15-36f3-4f46-aceb-05aac24c545e" providerId="ADAL" clId="{28CC6E3E-26AD-7843-962E-8E09C6E781D0}" dt="2022-04-05T03:30:32.313" v="16"/>
        <pc:sldMkLst>
          <pc:docMk/>
          <pc:sldMk cId="879288603" sldId="706"/>
        </pc:sldMkLst>
      </pc:sldChg>
      <pc:sldChg chg="add">
        <pc:chgData name="Khattab, Sherif" userId="c83b1e15-36f3-4f46-aceb-05aac24c545e" providerId="ADAL" clId="{28CC6E3E-26AD-7843-962E-8E09C6E781D0}" dt="2022-04-05T03:38:20.194" v="121"/>
        <pc:sldMkLst>
          <pc:docMk/>
          <pc:sldMk cId="389461101" sldId="707"/>
        </pc:sldMkLst>
      </pc:sldChg>
      <pc:sldChg chg="modSp add del modTransition">
        <pc:chgData name="Khattab, Sherif" userId="c83b1e15-36f3-4f46-aceb-05aac24c545e" providerId="ADAL" clId="{28CC6E3E-26AD-7843-962E-8E09C6E781D0}" dt="2022-04-05T03:38:12.979" v="118" actId="2696"/>
        <pc:sldMkLst>
          <pc:docMk/>
          <pc:sldMk cId="3227993035" sldId="707"/>
        </pc:sldMkLst>
        <pc:spChg chg="mod">
          <ac:chgData name="Khattab, Sherif" userId="c83b1e15-36f3-4f46-aceb-05aac24c545e" providerId="ADAL" clId="{28CC6E3E-26AD-7843-962E-8E09C6E781D0}" dt="2022-04-05T03:37:37.223" v="53"/>
          <ac:spMkLst>
            <pc:docMk/>
            <pc:sldMk cId="3227993035" sldId="707"/>
            <ac:spMk id="4" creationId="{CDDB03D6-5EEB-3946-9960-3F5746747137}"/>
          </ac:spMkLst>
        </pc:spChg>
      </pc:sldChg>
      <pc:sldChg chg="modSp add del modTransition">
        <pc:chgData name="Khattab, Sherif" userId="c83b1e15-36f3-4f46-aceb-05aac24c545e" providerId="ADAL" clId="{28CC6E3E-26AD-7843-962E-8E09C6E781D0}" dt="2022-04-05T03:38:20.102" v="120"/>
        <pc:sldMkLst>
          <pc:docMk/>
          <pc:sldMk cId="3328895637" sldId="707"/>
        </pc:sldMkLst>
        <pc:spChg chg="mod">
          <ac:chgData name="Khattab, Sherif" userId="c83b1e15-36f3-4f46-aceb-05aac24c545e" providerId="ADAL" clId="{28CC6E3E-26AD-7843-962E-8E09C6E781D0}" dt="2022-04-05T03:38:16.121" v="119"/>
          <ac:spMkLst>
            <pc:docMk/>
            <pc:sldMk cId="3328895637" sldId="707"/>
            <ac:spMk id="4" creationId="{CDDB03D6-5EEB-3946-9960-3F5746747137}"/>
          </ac:spMkLst>
        </pc:spChg>
      </pc:sldChg>
      <pc:sldMasterChg chg="del delSldLayout">
        <pc:chgData name="Khattab, Sherif" userId="c83b1e15-36f3-4f46-aceb-05aac24c545e" providerId="ADAL" clId="{28CC6E3E-26AD-7843-962E-8E09C6E781D0}" dt="2022-04-05T03:38:12.979" v="118" actId="2696"/>
        <pc:sldMasterMkLst>
          <pc:docMk/>
          <pc:sldMasterMk cId="1442058655" sldId="2147483652"/>
        </pc:sldMasterMkLst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965513748" sldId="2147483653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46133213" sldId="2147483654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468217268" sldId="2147483655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691549967" sldId="2147483656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658924797" sldId="2147483657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753858590" sldId="2147483658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079124524" sldId="2147483659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165216712" sldId="2147483660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986368984" sldId="2147483661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914767387" sldId="2147483662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975854026" sldId="2147483663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264036643" sldId="2147483664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183353019" sldId="2147483665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4258170160" sldId="2147483666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05329165" sldId="2147483667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29568027" sldId="2147483668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976738993" sldId="2147483669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403750407" sldId="2147483670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570303915" sldId="2147483671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353131400" sldId="2147483672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555368277" sldId="2147483673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668473681" sldId="2147483674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906912329" sldId="2147483675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482171180" sldId="2147483676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4168425890" sldId="2147483677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027249914" sldId="2147483678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055110676" sldId="2147483679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960390772" sldId="2147483680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1697079787" sldId="2147483681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396485506" sldId="2147483682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824400715" sldId="2147483683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2842779273" sldId="2147483684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648625523" sldId="2147483685"/>
          </pc:sldLayoutMkLst>
        </pc:sldLayoutChg>
        <pc:sldLayoutChg chg="del">
          <pc:chgData name="Khattab, Sherif" userId="c83b1e15-36f3-4f46-aceb-05aac24c545e" providerId="ADAL" clId="{28CC6E3E-26AD-7843-962E-8E09C6E781D0}" dt="2022-04-05T03:38:12.979" v="118" actId="2696"/>
          <pc:sldLayoutMkLst>
            <pc:docMk/>
            <pc:sldMasterMk cId="1442058655" sldId="2147483652"/>
            <pc:sldLayoutMk cId="695559186" sldId="2147483686"/>
          </pc:sldLayoutMkLst>
        </pc:sldLayoutChg>
      </pc:sldMasterChg>
      <pc:sldMasterChg chg="del delSldLayout">
        <pc:chgData name="Khattab, Sherif" userId="c83b1e15-36f3-4f46-aceb-05aac24c545e" providerId="ADAL" clId="{28CC6E3E-26AD-7843-962E-8E09C6E781D0}" dt="2022-04-05T03:30:24.159" v="13" actId="2696"/>
        <pc:sldMasterMkLst>
          <pc:docMk/>
          <pc:sldMasterMk cId="4163091420" sldId="2147483652"/>
        </pc:sldMasterMkLst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204973947" sldId="2147483653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902352365" sldId="2147483654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329778524" sldId="2147483655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92295535" sldId="2147483656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110333493" sldId="2147483657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292099716" sldId="2147483658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698349724" sldId="2147483659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183476953" sldId="2147483660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011561499" sldId="2147483661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0365681" sldId="2147483662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021275653" sldId="2147483663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936500452" sldId="2147483664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983897097" sldId="2147483665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231052588" sldId="2147483666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426343641" sldId="2147483667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867162496" sldId="2147483668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821604146" sldId="2147483669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558668239" sldId="2147483670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861430202" sldId="2147483671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744554750" sldId="2147483672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953639018" sldId="2147483673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019345643" sldId="2147483674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677619859" sldId="2147483675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184644068" sldId="2147483676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82093506" sldId="2147483677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607435090" sldId="2147483678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792885065" sldId="2147483679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4175749776" sldId="2147483680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340103592" sldId="2147483681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1065409615" sldId="2147483682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029394676" sldId="2147483683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3056469883" sldId="2147483684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475498497" sldId="2147483685"/>
          </pc:sldLayoutMkLst>
        </pc:sldLayoutChg>
        <pc:sldLayoutChg chg="del">
          <pc:chgData name="Khattab, Sherif" userId="c83b1e15-36f3-4f46-aceb-05aac24c545e" providerId="ADAL" clId="{28CC6E3E-26AD-7843-962E-8E09C6E781D0}" dt="2022-04-05T03:30:24.159" v="13" actId="2696"/>
          <pc:sldLayoutMkLst>
            <pc:docMk/>
            <pc:sldMasterMk cId="4163091420" sldId="2147483652"/>
            <pc:sldLayoutMk cId="2036602312" sldId="2147483686"/>
          </pc:sldLayoutMkLst>
        </pc:sldLayoutChg>
      </pc:sldMasterChg>
    </pc:docChg>
  </pc:docChgLst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6BBF61AC-9675-4DE0-97B3-F33B7A218B95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16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6BBF61AC-9675-4DE0-97B3-F33B7A218B95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164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6BBF61AC-9675-4DE0-97B3-F33B7A218B95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28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400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ED4F-1F9C-EC40-85D4-919A230AE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318AA-4178-CE44-A539-18DDE85C2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EA3DF-9E75-6A4A-A53C-B3C257C4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FF73C-E63F-6447-9638-ECAD7F363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F85AC-5756-DE47-A8BC-D327AF2FA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EBF50EF-BEEF-0647-95DC-C9B1774045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E8A488-A82A-B94A-9BA9-29A08590CB0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018337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BE12-FD4C-D842-9017-78E3DBFF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47F74-8D4F-0A4C-B3D9-141273A7B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3035C-8AF4-414C-BD7E-9384226C9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5CC1D-BA29-1D4F-B8A5-77C55D09FF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DE243-B850-404D-9056-CF817082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55A263D-A5B8-AB48-A2FD-034DC9B970B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E25F4-429F-D044-B4C6-8AE7F0D666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068532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7005-DE7F-034C-B8B8-0052CF98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B772B-1FE2-E64F-B5F7-0BA2D1A0E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13719-DBB5-344D-81C8-21524A482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72B7A-271F-7945-ADCD-A09A3BA155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DB3946-8D12-7C44-A112-0BADE80A8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5474C2-FF0A-8C42-B867-6BEC4E62E2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94380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809CC8-2C07-BA48-A247-BFDDAE7E5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65475" y="587975"/>
            <a:ext cx="2247139" cy="64677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540D1-E299-A74A-8E05-994109CBD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24057" y="587975"/>
            <a:ext cx="6573408" cy="64677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6B61E-1CAD-4240-8FFC-C7082D458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56F6C-A022-C442-B032-99688C8EA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B57130-354F-8747-A850-E5160C0060C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7E0799-2BD1-CB48-A70A-E7D48478FB4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307378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59B5-5824-EB48-85F3-943BCDAD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69C22-A956-C540-99A3-AC6FFE98A34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265" y="847728"/>
            <a:ext cx="9622097" cy="31178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6B04D-7D5D-CA44-AF3B-F29023300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265" y="4226931"/>
            <a:ext cx="9622097" cy="27610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89717-6E68-6745-8BBA-BBC56FE016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194815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1AD9C-ED6C-514D-86E2-648F93BED3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21880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4EE021DD-610C-EF4D-B556-C6D7BF58D73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117E5D-F592-714D-BF4D-DA616FD4227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50266" y="7209182"/>
            <a:ext cx="1597786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14272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083D-2D8A-E644-9233-5AD7B381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95F06-1E1E-0742-98A9-2B35F65E78A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21412" y="839964"/>
            <a:ext cx="5361241" cy="608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CD4C52A-F090-5D4C-BC03-705CF94AB9A0}"/>
              </a:ext>
            </a:extLst>
          </p:cNvPr>
          <p:cNvSpPr>
            <a:spLocks noGrp="1"/>
          </p:cNvSpPr>
          <p:nvPr>
            <p:ph type="chart" sz="half" idx="2"/>
          </p:nvPr>
        </p:nvSpPr>
        <p:spPr>
          <a:xfrm>
            <a:off x="5852160" y="866978"/>
            <a:ext cx="4010578" cy="605358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D3F17-7C8E-FE44-B834-C9B44D4031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7D03E-4299-CD4C-B7C9-8AAA7D526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B013AC8-0080-C84E-939A-5ED5D5C637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BF76A-7C3F-A049-B22E-E6343E17442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21413" y="7223690"/>
            <a:ext cx="1578512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226695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79D4-1699-AF46-A670-3749485A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C43BB-F123-E943-8338-8C8FFDF29A1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63661" y="838102"/>
            <a:ext cx="4706722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AC41A-1CF1-6445-90A4-37F7C2B34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5137" y="838102"/>
            <a:ext cx="4857601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79EFE-D2AC-2140-B1D8-84137DAE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3BA98-BADD-244E-A5A2-3CF878EA3B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E735D223-18D3-1544-9F9A-B15121BE3A9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C41B0-984C-1145-9B14-169564DBEBC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63661" y="7223690"/>
            <a:ext cx="1665139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180593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DE0A-9006-B44F-8444-0983E3A4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ECDD2-27D8-D94A-8161-E619C4DBC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10" y="839964"/>
            <a:ext cx="9727952" cy="26458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43CE6-6BFB-E94B-89A2-1F9F62B9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10" y="3653843"/>
            <a:ext cx="9727952" cy="3276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FCABC-2633-C341-8D02-0AC2EABFC4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394165" y="7199557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84289-FE2C-F243-96F9-723D413BAC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19955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0845F13-F333-9840-82F7-CDCC56310B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A2EBE-6E41-284F-967A-788AA49C14E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44410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894698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26B3B-2A25-4C42-9521-5EA324E6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AD348-99A8-E04D-9A97-85211D57B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537" y="839964"/>
            <a:ext cx="4841476" cy="59362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685FD-FC09-BA46-A279-3BAF9F9CB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1832" y="847728"/>
            <a:ext cx="4682939" cy="5928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6C04D-8574-324A-B05E-244FC83608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613275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573EA-F1A9-1D40-80F3-8FD54714B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74745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6A200811-D62E-E146-B54E-71D4FDD7FAF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30550B-B03E-EF45-991A-D09847E9C0D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92537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06870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3981453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9331934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15074686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6240375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3100822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8568508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9429325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0724518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3401327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1800374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443581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40" name="Rectangle 8">
            <a:extLst>
              <a:ext uri="{FF2B5EF4-FFF2-40B4-BE49-F238E27FC236}">
                <a16:creationId xmlns:a16="http://schemas.microsoft.com/office/drawing/2014/main" id="{15EF34C1-3043-E340-88FC-E4453F453AE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92068" y="2015913"/>
            <a:ext cx="8568531" cy="12599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95241" name="Rectangle 9">
            <a:extLst>
              <a:ext uri="{FF2B5EF4-FFF2-40B4-BE49-F238E27FC236}">
                <a16:creationId xmlns:a16="http://schemas.microsoft.com/office/drawing/2014/main" id="{8862CA38-0B6B-3A4E-BE3F-B7B2DC74E3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76073" y="4283816"/>
            <a:ext cx="7896490" cy="243589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95242" name="Rectangle 10">
            <a:extLst>
              <a:ext uri="{FF2B5EF4-FFF2-40B4-BE49-F238E27FC236}">
                <a16:creationId xmlns:a16="http://schemas.microsoft.com/office/drawing/2014/main" id="{F5A18B71-ECB8-B246-B612-DE3029594AA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1176073" y="7055697"/>
            <a:ext cx="7896490" cy="325486"/>
          </a:xfrm>
        </p:spPr>
        <p:txBody>
          <a:bodyPr/>
          <a:lstStyle>
            <a:lvl1pPr>
              <a:defRPr sz="1543">
                <a:solidFill>
                  <a:schemeClr val="bg2"/>
                </a:solidFill>
              </a:defRPr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93495012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4433269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23712635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1636295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9721923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22478609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43833638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C73A-7AE9-DC40-BE42-BA33CAC9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083" y="587975"/>
            <a:ext cx="8568531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4003259-645A-084A-9F68-BE13F710B8E8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924057" y="1595932"/>
            <a:ext cx="8948305" cy="545976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BAA65-23E1-2A45-8FAA-BB06FE10B8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5617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FF087-41B1-554F-9BBA-F5DC2D6940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8557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CB6C7380-164C-3D4C-A99F-147A0D800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F5D4A8-8B44-594A-8B01-2DBDFA26FB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24057" y="7223690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9183781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3253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590886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074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346-2443-3A4F-803B-9F851FCA1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2149"/>
            <a:ext cx="10080625" cy="779646"/>
          </a:xfrm>
          <a:solidFill>
            <a:srgbClr val="004E9D"/>
          </a:soli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35562-F1EE-5745-974A-BE7240C94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F57A9-E1CF-024F-86B6-96D490D8AA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1B2B4-14BA-F844-9B31-EF816CAECC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4C6FECB-344A-3F43-9238-350A77DE6A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21248F7-C090-F345-8FA7-A3D5FE4115C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6362310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660399"/>
          </a:xfrm>
          <a:solidFill>
            <a:srgbClr val="024E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5504"/>
            <a:ext cx="10096296" cy="6506358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605255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78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5250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9554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003727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43329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886032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858210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6461722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68085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43CB-70FA-7047-AB80-4C5167F0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E526A-5DDF-FF4C-AE73-9FAFECF93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2646"/>
            </a:lvl1pPr>
            <a:lvl2pPr marL="503972" indent="0">
              <a:buNone/>
              <a:defRPr sz="2205"/>
            </a:lvl2pPr>
            <a:lvl3pPr marL="1007943" indent="0">
              <a:buNone/>
              <a:defRPr sz="198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88C6A-581E-FB42-B5B2-373B27E3EB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9A6DD-2098-6247-97EE-E768650E0B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774C441-F061-9849-AF6F-05990397984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0396DA-F5C4-3A42-AD9A-86C24FB05D5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2598415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657293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8567465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798070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86668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7109701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044932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80985790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01378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1313791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09793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E623-2613-6A40-9F09-3D59BAA1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19300-ACCF-5F48-AF28-A0D174EF1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057" y="1595932"/>
            <a:ext cx="4389272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28E80-F1A6-5744-9CEC-E7F92DD75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1340" y="1595932"/>
            <a:ext cx="4391023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5B74C-E0C5-DF4B-A45F-1728A8F32E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EEAD0-624F-EF48-A253-9C3C5724F2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C31D99C-3CB9-374A-80FB-91D9D69706D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0052CC-AD07-DD49-9090-902D9491B4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7955490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8396479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9380460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857967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9992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4E41-864D-F946-9532-6667A8CC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DCC47-9716-6D4C-80F9-16A3CF5EE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578BC-2845-0A46-81F2-1FDE4F315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552376-47C3-2642-A9FC-DC288D9A7A1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F59E0-85EF-3241-9DDE-4809238E09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589213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3301-FD87-B34D-BA91-B4D6E6DD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54749-6995-6246-8805-1B8749EC9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794" y="1853171"/>
            <a:ext cx="426501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8F8B9-4EDE-1B47-988F-76F8A9097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794" y="2761381"/>
            <a:ext cx="4265014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3EFE3-2CD0-8C4F-9E06-7AB614C89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7" y="1853171"/>
            <a:ext cx="4286016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E6A17-AC91-584F-BC87-BB673083D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7" y="2761381"/>
            <a:ext cx="4286016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0926F1-8DC8-DD43-81B3-613AB9CB96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EE06C4-57C2-7A43-B698-04692B512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B7F143A-C9A6-0346-8A91-3D8B4CBB960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1EDD7B9-0D06-5F42-9674-412479497D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531905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CAC3-00A2-CB44-A782-DEF98CA8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970B3-32D4-FD49-AF49-1CC06EE3AA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73DA6-284F-4342-B9CF-629B5D80F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834447-1A1E-F44C-A8E7-D088B3EB2C5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2BB8A-BF57-DC4D-98BB-D8FA64D7697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112257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C2DDD-CA28-A544-93A6-56974014E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36D2C4-F0F7-5C45-943C-4FCBC0D1E7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A11AA7-CD97-4F4A-A482-E6996A796A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86E58-DA13-AA49-944A-720903DC0E9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975039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7" name="Rectangle 9">
            <a:extLst>
              <a:ext uri="{FF2B5EF4-FFF2-40B4-BE49-F238E27FC236}">
                <a16:creationId xmlns:a16="http://schemas.microsoft.com/office/drawing/2014/main" id="{94EE2C83-8C85-AA46-A5EF-D4DE821A0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9625"/>
            <a:ext cx="10080625" cy="779646"/>
          </a:xfrm>
          <a:prstGeom prst="rect">
            <a:avLst/>
          </a:prstGeom>
          <a:solidFill>
            <a:srgbClr val="00246C"/>
          </a:solidFill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94218" name="Rectangle 10">
            <a:extLst>
              <a:ext uri="{FF2B5EF4-FFF2-40B4-BE49-F238E27FC236}">
                <a16:creationId xmlns:a16="http://schemas.microsoft.com/office/drawing/2014/main" id="{39C791F7-FABB-1D40-9A01-6B2D71633A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2131" y="914400"/>
            <a:ext cx="9670232" cy="614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94219" name="Rectangle 11">
            <a:extLst>
              <a:ext uri="{FF2B5EF4-FFF2-40B4-BE49-F238E27FC236}">
                <a16:creationId xmlns:a16="http://schemas.microsoft.com/office/drawing/2014/main" id="{E784B232-9976-D34E-9615-4C4EC87F1C0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j-lt"/>
              </a:defRPr>
            </a:lvl1pPr>
          </a:lstStyle>
          <a:p>
            <a:r>
              <a:rPr lang="en-US" altLang="en-US"/>
              <a:t>CS 1550 – Operating Systems – Sherif Khattab</a:t>
            </a:r>
            <a:endParaRPr lang="en-US" altLang="en-US" dirty="0"/>
          </a:p>
        </p:txBody>
      </p:sp>
      <p:sp>
        <p:nvSpPr>
          <p:cNvPr id="94220" name="Rectangle 12">
            <a:extLst>
              <a:ext uri="{FF2B5EF4-FFF2-40B4-BE49-F238E27FC236}">
                <a16:creationId xmlns:a16="http://schemas.microsoft.com/office/drawing/2014/main" id="{24F069D5-1C34-214A-AA91-0C75014366E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52337" y="7223690"/>
            <a:ext cx="420026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j-lt"/>
              </a:defRPr>
            </a:lvl1pPr>
          </a:lstStyle>
          <a:p>
            <a:pPr algn="l"/>
            <a:endParaRPr lang="en-US" altLang="en-US" dirty="0"/>
          </a:p>
        </p:txBody>
      </p:sp>
      <p:sp>
        <p:nvSpPr>
          <p:cNvPr id="94221" name="Rectangle 13">
            <a:extLst>
              <a:ext uri="{FF2B5EF4-FFF2-40B4-BE49-F238E27FC236}">
                <a16:creationId xmlns:a16="http://schemas.microsoft.com/office/drawing/2014/main" id="{249D518D-8247-754B-B382-4A25BD46843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2132" y="7209182"/>
            <a:ext cx="1617044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j-lt"/>
              </a:defRPr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19663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  <p:sldLayoutId id="2147483686" r:id="rId34"/>
  </p:sldLayoutIdLst>
  <p:transition/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5pPr>
      <a:lvl6pPr marL="503972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6pPr>
      <a:lvl7pPr marL="1007943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7pPr>
      <a:lvl8pPr marL="1511915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8pPr>
      <a:lvl9pPr marL="2015886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77979" indent="-377979" algn="l" rtl="0" fontAlgn="base">
        <a:spcBef>
          <a:spcPct val="1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 kern="1200">
          <a:solidFill>
            <a:schemeClr val="tx1"/>
          </a:solidFill>
          <a:latin typeface="+mj-lt"/>
          <a:ea typeface="+mn-ea"/>
          <a:cs typeface="+mn-cs"/>
        </a:defRPr>
      </a:lvl1pPr>
      <a:lvl2pPr marL="818954" indent="-314982" algn="l" rtl="0" fontAlgn="base">
        <a:spcBef>
          <a:spcPct val="1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1259929" indent="-251986" algn="l" rtl="0" fontAlgn="base">
        <a:spcBef>
          <a:spcPct val="5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763900" indent="-251986" algn="l" rtl="0" fontAlgn="base">
        <a:spcBef>
          <a:spcPct val="5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4pPr>
      <a:lvl5pPr marL="2267872" indent="-251986" algn="l" rtl="0" fontAlgn="base">
        <a:spcBef>
          <a:spcPct val="5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65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 dirty="0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719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Spring 2023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B517A5D-7DE4-BD0A-1667-65B2317E1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3964453"/>
            <a:ext cx="23495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2" name="Rectangle 98">
            <a:extLst>
              <a:ext uri="{FF2B5EF4-FFF2-40B4-BE49-F238E27FC236}">
                <a16:creationId xmlns:a16="http://schemas.microsoft.com/office/drawing/2014/main" id="{49EEE8A1-A63A-6645-9779-91F3A7B8D0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Contiguous allocation for file blocks</a:t>
            </a:r>
          </a:p>
        </p:txBody>
      </p:sp>
      <p:sp>
        <p:nvSpPr>
          <p:cNvPr id="21604" name="Rectangle 100">
            <a:extLst>
              <a:ext uri="{FF2B5EF4-FFF2-40B4-BE49-F238E27FC236}">
                <a16:creationId xmlns:a16="http://schemas.microsoft.com/office/drawing/2014/main" id="{DB2D6641-7641-304E-B090-4FF1DEA730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Contiguous allocation requires all blocks of a file to be consecutive on disk</a:t>
            </a:r>
          </a:p>
          <a:p>
            <a:r>
              <a:rPr lang="en-US" altLang="en-US"/>
              <a:t>Problem: deleting files leaves “holes”</a:t>
            </a:r>
          </a:p>
          <a:p>
            <a:pPr lvl="1"/>
            <a:r>
              <a:rPr lang="en-US" altLang="en-US"/>
              <a:t>Similar to memory allocation issues</a:t>
            </a:r>
          </a:p>
          <a:p>
            <a:pPr lvl="1"/>
            <a:r>
              <a:rPr lang="en-US" altLang="en-US"/>
              <a:t>Compacting the disk can be a very slow procedure…</a:t>
            </a:r>
          </a:p>
        </p:txBody>
      </p:sp>
      <p:sp>
        <p:nvSpPr>
          <p:cNvPr id="96" name="Footer Placeholder 4">
            <a:extLst>
              <a:ext uri="{FF2B5EF4-FFF2-40B4-BE49-F238E27FC236}">
                <a16:creationId xmlns:a16="http://schemas.microsoft.com/office/drawing/2014/main" id="{C3D66DF4-29F5-6C45-ACAB-73BBBBA2F6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97" name="Slide Number Placeholder 5">
            <a:extLst>
              <a:ext uri="{FF2B5EF4-FFF2-40B4-BE49-F238E27FC236}">
                <a16:creationId xmlns:a16="http://schemas.microsoft.com/office/drawing/2014/main" id="{53E8203C-66B1-924F-B255-163E0CD903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46E28E58-41E1-FE4E-8BE8-DC2975EA034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509" name="Rectangle 5">
            <a:extLst>
              <a:ext uri="{FF2B5EF4-FFF2-40B4-BE49-F238E27FC236}">
                <a16:creationId xmlns:a16="http://schemas.microsoft.com/office/drawing/2014/main" id="{00C80099-0595-2C4D-9E92-11520031A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86" y="4275595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0" name="Rectangle 6">
            <a:extLst>
              <a:ext uri="{FF2B5EF4-FFF2-40B4-BE49-F238E27FC236}">
                <a16:creationId xmlns:a16="http://schemas.microsoft.com/office/drawing/2014/main" id="{1E486B1B-69CB-9B42-A632-6AC4B2C9A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775" y="4275595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1" name="Rectangle 7">
            <a:extLst>
              <a:ext uri="{FF2B5EF4-FFF2-40B4-BE49-F238E27FC236}">
                <a16:creationId xmlns:a16="http://schemas.microsoft.com/office/drawing/2014/main" id="{52F81ABF-361D-D544-AD7F-7233F0482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4765" y="4275595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2" name="Rectangle 8">
            <a:extLst>
              <a:ext uri="{FF2B5EF4-FFF2-40B4-BE49-F238E27FC236}">
                <a16:creationId xmlns:a16="http://schemas.microsoft.com/office/drawing/2014/main" id="{4142E39F-9B35-B64A-BFF2-84E1ECFB4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6754" y="4275595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3" name="Rectangle 9">
            <a:extLst>
              <a:ext uri="{FF2B5EF4-FFF2-40B4-BE49-F238E27FC236}">
                <a16:creationId xmlns:a16="http://schemas.microsoft.com/office/drawing/2014/main" id="{19222A06-490D-6947-95D3-77EC060A4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743" y="4275595"/>
            <a:ext cx="25198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4" name="Rectangle 10">
            <a:extLst>
              <a:ext uri="{FF2B5EF4-FFF2-40B4-BE49-F238E27FC236}">
                <a16:creationId xmlns:a16="http://schemas.microsoft.com/office/drawing/2014/main" id="{1315E80B-88FF-DE4B-A02E-EC0E5580E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0732" y="4275595"/>
            <a:ext cx="25198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5" name="Rectangle 11">
            <a:extLst>
              <a:ext uri="{FF2B5EF4-FFF2-40B4-BE49-F238E27FC236}">
                <a16:creationId xmlns:a16="http://schemas.microsoft.com/office/drawing/2014/main" id="{66BBAB36-2D68-6E4E-9850-5F7C41546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2721" y="4275595"/>
            <a:ext cx="25198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6" name="Rectangle 12">
            <a:extLst>
              <a:ext uri="{FF2B5EF4-FFF2-40B4-BE49-F238E27FC236}">
                <a16:creationId xmlns:a16="http://schemas.microsoft.com/office/drawing/2014/main" id="{F77DC9A3-D6AF-404C-B43E-9C9B7D9B5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710" y="4275595"/>
            <a:ext cx="25198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7" name="Rectangle 13">
            <a:extLst>
              <a:ext uri="{FF2B5EF4-FFF2-40B4-BE49-F238E27FC236}">
                <a16:creationId xmlns:a16="http://schemas.microsoft.com/office/drawing/2014/main" id="{2DC8BCEC-2AE5-F04E-82E9-0F1B23B13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4275595"/>
            <a:ext cx="25198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8" name="Rectangle 14">
            <a:extLst>
              <a:ext uri="{FF2B5EF4-FFF2-40B4-BE49-F238E27FC236}">
                <a16:creationId xmlns:a16="http://schemas.microsoft.com/office/drawing/2014/main" id="{0F51FAD2-FCE7-F945-9F3D-99F01B12D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8689" y="4275595"/>
            <a:ext cx="25198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19" name="Rectangle 15">
            <a:extLst>
              <a:ext uri="{FF2B5EF4-FFF2-40B4-BE49-F238E27FC236}">
                <a16:creationId xmlns:a16="http://schemas.microsoft.com/office/drawing/2014/main" id="{3B0EFDEB-BEEE-1C42-A651-CD9D372DF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0678" y="4275595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0" name="Rectangle 16">
            <a:extLst>
              <a:ext uri="{FF2B5EF4-FFF2-40B4-BE49-F238E27FC236}">
                <a16:creationId xmlns:a16="http://schemas.microsoft.com/office/drawing/2014/main" id="{B34B5151-351F-1D4B-B005-BC2C03359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667" y="4275595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1" name="Rectangle 17">
            <a:extLst>
              <a:ext uri="{FF2B5EF4-FFF2-40B4-BE49-F238E27FC236}">
                <a16:creationId xmlns:a16="http://schemas.microsoft.com/office/drawing/2014/main" id="{23D408DD-8A96-0549-8B73-0E119C8C1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656" y="4275595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2" name="Rectangle 18">
            <a:extLst>
              <a:ext uri="{FF2B5EF4-FFF2-40B4-BE49-F238E27FC236}">
                <a16:creationId xmlns:a16="http://schemas.microsoft.com/office/drawing/2014/main" id="{493842CA-ACF0-9446-8BF7-0A0408146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6645" y="4275595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3" name="Rectangle 19">
            <a:extLst>
              <a:ext uri="{FF2B5EF4-FFF2-40B4-BE49-F238E27FC236}">
                <a16:creationId xmlns:a16="http://schemas.microsoft.com/office/drawing/2014/main" id="{390659FF-5F30-C04A-ABD1-9440CB865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635" y="4275595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4" name="Rectangle 20">
            <a:extLst>
              <a:ext uri="{FF2B5EF4-FFF2-40B4-BE49-F238E27FC236}">
                <a16:creationId xmlns:a16="http://schemas.microsoft.com/office/drawing/2014/main" id="{05CABEAD-F8DB-FC4E-9376-338A4F901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0624" y="4275595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5" name="Rectangle 21">
            <a:extLst>
              <a:ext uri="{FF2B5EF4-FFF2-40B4-BE49-F238E27FC236}">
                <a16:creationId xmlns:a16="http://schemas.microsoft.com/office/drawing/2014/main" id="{39094329-37E9-AE47-B33D-BEC085A41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613" y="4275595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6" name="Rectangle 22">
            <a:extLst>
              <a:ext uri="{FF2B5EF4-FFF2-40B4-BE49-F238E27FC236}">
                <a16:creationId xmlns:a16="http://schemas.microsoft.com/office/drawing/2014/main" id="{955977BE-CF94-BA43-8C32-6D741103F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4602" y="4275595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7" name="Rectangle 23">
            <a:extLst>
              <a:ext uri="{FF2B5EF4-FFF2-40B4-BE49-F238E27FC236}">
                <a16:creationId xmlns:a16="http://schemas.microsoft.com/office/drawing/2014/main" id="{ABCCCE06-57FA-D341-8E81-9BC5D154E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6591" y="4275595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8" name="Rectangle 24">
            <a:extLst>
              <a:ext uri="{FF2B5EF4-FFF2-40B4-BE49-F238E27FC236}">
                <a16:creationId xmlns:a16="http://schemas.microsoft.com/office/drawing/2014/main" id="{DD924E96-CB30-B845-BA9C-E8970E695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580" y="4275595"/>
            <a:ext cx="251989" cy="335986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29" name="Rectangle 25">
            <a:extLst>
              <a:ext uri="{FF2B5EF4-FFF2-40B4-BE49-F238E27FC236}">
                <a16:creationId xmlns:a16="http://schemas.microsoft.com/office/drawing/2014/main" id="{42005823-0678-B74C-BD3C-BFCD8D2F0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0570" y="4275595"/>
            <a:ext cx="251989" cy="335986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0" name="Rectangle 26">
            <a:extLst>
              <a:ext uri="{FF2B5EF4-FFF2-40B4-BE49-F238E27FC236}">
                <a16:creationId xmlns:a16="http://schemas.microsoft.com/office/drawing/2014/main" id="{68DD387F-48B9-3F45-8C6A-C67BFD445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2559" y="4275595"/>
            <a:ext cx="251989" cy="335986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1" name="Rectangle 27">
            <a:extLst>
              <a:ext uri="{FF2B5EF4-FFF2-40B4-BE49-F238E27FC236}">
                <a16:creationId xmlns:a16="http://schemas.microsoft.com/office/drawing/2014/main" id="{C70ED40B-27D4-5A41-8E9C-5DC78DEFA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548" y="4275595"/>
            <a:ext cx="251989" cy="335986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2" name="Rectangle 28">
            <a:extLst>
              <a:ext uri="{FF2B5EF4-FFF2-40B4-BE49-F238E27FC236}">
                <a16:creationId xmlns:a16="http://schemas.microsoft.com/office/drawing/2014/main" id="{887E19E6-A0DA-2240-A07E-6A8C3CE9A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537" y="4275595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3" name="Rectangle 29">
            <a:extLst>
              <a:ext uri="{FF2B5EF4-FFF2-40B4-BE49-F238E27FC236}">
                <a16:creationId xmlns:a16="http://schemas.microsoft.com/office/drawing/2014/main" id="{664C3F94-E358-B44A-8366-A138820FF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526" y="4275595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4" name="Rectangle 30">
            <a:extLst>
              <a:ext uri="{FF2B5EF4-FFF2-40B4-BE49-F238E27FC236}">
                <a16:creationId xmlns:a16="http://schemas.microsoft.com/office/drawing/2014/main" id="{2AA7979D-4C6A-AE48-B163-C0C8862B2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0515" y="4275595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5" name="Rectangle 31">
            <a:extLst>
              <a:ext uri="{FF2B5EF4-FFF2-40B4-BE49-F238E27FC236}">
                <a16:creationId xmlns:a16="http://schemas.microsoft.com/office/drawing/2014/main" id="{59DBC604-41B6-F248-8EDA-5972D59F9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505" y="4275595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6" name="Rectangle 32">
            <a:extLst>
              <a:ext uri="{FF2B5EF4-FFF2-40B4-BE49-F238E27FC236}">
                <a16:creationId xmlns:a16="http://schemas.microsoft.com/office/drawing/2014/main" id="{081130AA-42A4-094E-9D1F-8D365D519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494" y="4275595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7" name="Rectangle 33">
            <a:extLst>
              <a:ext uri="{FF2B5EF4-FFF2-40B4-BE49-F238E27FC236}">
                <a16:creationId xmlns:a16="http://schemas.microsoft.com/office/drawing/2014/main" id="{70753085-A54D-B342-BA82-23EAF09DF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6483" y="4275595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8" name="Rectangle 34">
            <a:extLst>
              <a:ext uri="{FF2B5EF4-FFF2-40B4-BE49-F238E27FC236}">
                <a16:creationId xmlns:a16="http://schemas.microsoft.com/office/drawing/2014/main" id="{F7C43AB8-3F3C-2044-B912-D711B82FF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8472" y="4275595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39" name="Rectangle 35">
            <a:extLst>
              <a:ext uri="{FF2B5EF4-FFF2-40B4-BE49-F238E27FC236}">
                <a16:creationId xmlns:a16="http://schemas.microsoft.com/office/drawing/2014/main" id="{3099B391-97EC-174E-8F8B-A6D799C66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461" y="4275595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0" name="Rectangle 36">
            <a:extLst>
              <a:ext uri="{FF2B5EF4-FFF2-40B4-BE49-F238E27FC236}">
                <a16:creationId xmlns:a16="http://schemas.microsoft.com/office/drawing/2014/main" id="{FE352BE2-9432-6247-AFFC-9B19B8DB3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2450" y="4275595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1" name="Rectangle 37">
            <a:extLst>
              <a:ext uri="{FF2B5EF4-FFF2-40B4-BE49-F238E27FC236}">
                <a16:creationId xmlns:a16="http://schemas.microsoft.com/office/drawing/2014/main" id="{5E9CB442-D8C8-544D-945F-C545D7590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4440" y="4275595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2" name="Rectangle 38">
            <a:extLst>
              <a:ext uri="{FF2B5EF4-FFF2-40B4-BE49-F238E27FC236}">
                <a16:creationId xmlns:a16="http://schemas.microsoft.com/office/drawing/2014/main" id="{5EAC81D3-AEDF-AF4F-8F09-5B9FC6F9D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9" y="4275595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3" name="AutoShape 39">
            <a:extLst>
              <a:ext uri="{FF2B5EF4-FFF2-40B4-BE49-F238E27FC236}">
                <a16:creationId xmlns:a16="http://schemas.microsoft.com/office/drawing/2014/main" id="{7C2AF4FE-0A37-FE41-975E-BAC173B1A405}"/>
              </a:ext>
            </a:extLst>
          </p:cNvPr>
          <p:cNvSpPr>
            <a:spLocks/>
          </p:cNvSpPr>
          <p:nvPr/>
        </p:nvSpPr>
        <p:spPr bwMode="auto">
          <a:xfrm rot="16200000">
            <a:off x="1168770" y="3561626"/>
            <a:ext cx="251989" cy="1007957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4" name="AutoShape 40">
            <a:extLst>
              <a:ext uri="{FF2B5EF4-FFF2-40B4-BE49-F238E27FC236}">
                <a16:creationId xmlns:a16="http://schemas.microsoft.com/office/drawing/2014/main" id="{9A603FFB-4238-914D-941B-D0ADDEC7DE09}"/>
              </a:ext>
            </a:extLst>
          </p:cNvPr>
          <p:cNvSpPr>
            <a:spLocks/>
          </p:cNvSpPr>
          <p:nvPr/>
        </p:nvSpPr>
        <p:spPr bwMode="auto">
          <a:xfrm rot="16200000">
            <a:off x="2428716" y="3309637"/>
            <a:ext cx="251989" cy="1511935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5" name="AutoShape 41">
            <a:extLst>
              <a:ext uri="{FF2B5EF4-FFF2-40B4-BE49-F238E27FC236}">
                <a16:creationId xmlns:a16="http://schemas.microsoft.com/office/drawing/2014/main" id="{636DDB12-C558-B843-8F06-BA0895661C39}"/>
              </a:ext>
            </a:extLst>
          </p:cNvPr>
          <p:cNvSpPr>
            <a:spLocks/>
          </p:cNvSpPr>
          <p:nvPr/>
        </p:nvSpPr>
        <p:spPr bwMode="auto">
          <a:xfrm rot="16200000">
            <a:off x="4318635" y="2931653"/>
            <a:ext cx="251989" cy="2267903"/>
          </a:xfrm>
          <a:prstGeom prst="rightBrace">
            <a:avLst>
              <a:gd name="adj1" fmla="val 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6" name="AutoShape 42">
            <a:extLst>
              <a:ext uri="{FF2B5EF4-FFF2-40B4-BE49-F238E27FC236}">
                <a16:creationId xmlns:a16="http://schemas.microsoft.com/office/drawing/2014/main" id="{14C6FEAA-FE23-3F47-8340-8ADB0BE55D35}"/>
              </a:ext>
            </a:extLst>
          </p:cNvPr>
          <p:cNvSpPr>
            <a:spLocks/>
          </p:cNvSpPr>
          <p:nvPr/>
        </p:nvSpPr>
        <p:spPr bwMode="auto">
          <a:xfrm rot="16200000">
            <a:off x="5956564" y="3561626"/>
            <a:ext cx="251989" cy="1007957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7" name="AutoShape 43">
            <a:extLst>
              <a:ext uri="{FF2B5EF4-FFF2-40B4-BE49-F238E27FC236}">
                <a16:creationId xmlns:a16="http://schemas.microsoft.com/office/drawing/2014/main" id="{D5872013-51FF-134A-944E-87DC84C834DF}"/>
              </a:ext>
            </a:extLst>
          </p:cNvPr>
          <p:cNvSpPr>
            <a:spLocks/>
          </p:cNvSpPr>
          <p:nvPr/>
        </p:nvSpPr>
        <p:spPr bwMode="auto">
          <a:xfrm rot="16200000">
            <a:off x="7216510" y="3309637"/>
            <a:ext cx="251989" cy="1511935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8" name="AutoShape 44">
            <a:extLst>
              <a:ext uri="{FF2B5EF4-FFF2-40B4-BE49-F238E27FC236}">
                <a16:creationId xmlns:a16="http://schemas.microsoft.com/office/drawing/2014/main" id="{EA6B160A-E866-FB43-A028-E805BFDB94FF}"/>
              </a:ext>
            </a:extLst>
          </p:cNvPr>
          <p:cNvSpPr>
            <a:spLocks/>
          </p:cNvSpPr>
          <p:nvPr/>
        </p:nvSpPr>
        <p:spPr bwMode="auto">
          <a:xfrm rot="16200000">
            <a:off x="8602450" y="3435632"/>
            <a:ext cx="251989" cy="1259946"/>
          </a:xfrm>
          <a:prstGeom prst="righ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49" name="Text Box 45">
            <a:extLst>
              <a:ext uri="{FF2B5EF4-FFF2-40B4-BE49-F238E27FC236}">
                <a16:creationId xmlns:a16="http://schemas.microsoft.com/office/drawing/2014/main" id="{172AF2D7-B9B2-5043-B461-2FEB97F05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758" y="3603625"/>
            <a:ext cx="369011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1550" name="Text Box 46">
            <a:extLst>
              <a:ext uri="{FF2B5EF4-FFF2-40B4-BE49-F238E27FC236}">
                <a16:creationId xmlns:a16="http://schemas.microsoft.com/office/drawing/2014/main" id="{D5DFBC09-12B9-3A4F-92FC-E442C7E97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4919" y="3603625"/>
            <a:ext cx="35458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</p:txBody>
      </p:sp>
      <p:sp>
        <p:nvSpPr>
          <p:cNvPr id="21551" name="Text Box 47">
            <a:extLst>
              <a:ext uri="{FF2B5EF4-FFF2-40B4-BE49-F238E27FC236}">
                <a16:creationId xmlns:a16="http://schemas.microsoft.com/office/drawing/2014/main" id="{6194948E-AD65-2E42-B613-9D8E27067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2839" y="3603625"/>
            <a:ext cx="35458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</a:p>
        </p:txBody>
      </p:sp>
      <p:sp>
        <p:nvSpPr>
          <p:cNvPr id="21552" name="Text Box 48">
            <a:extLst>
              <a:ext uri="{FF2B5EF4-FFF2-40B4-BE49-F238E27FC236}">
                <a16:creationId xmlns:a16="http://schemas.microsoft.com/office/drawing/2014/main" id="{8A882E97-5CE2-3747-9DF2-3649DEFE7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2552" y="3603625"/>
            <a:ext cx="369011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</a:t>
            </a:r>
          </a:p>
        </p:txBody>
      </p:sp>
      <p:sp>
        <p:nvSpPr>
          <p:cNvPr id="21553" name="Text Box 49">
            <a:extLst>
              <a:ext uri="{FF2B5EF4-FFF2-40B4-BE49-F238E27FC236}">
                <a16:creationId xmlns:a16="http://schemas.microsoft.com/office/drawing/2014/main" id="{AA78D4EA-BA41-E244-A901-767CCD644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2926" y="3603625"/>
            <a:ext cx="340157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</a:t>
            </a:r>
          </a:p>
        </p:txBody>
      </p:sp>
      <p:sp>
        <p:nvSpPr>
          <p:cNvPr id="21554" name="Text Box 50">
            <a:extLst>
              <a:ext uri="{FF2B5EF4-FFF2-40B4-BE49-F238E27FC236}">
                <a16:creationId xmlns:a16="http://schemas.microsoft.com/office/drawing/2014/main" id="{98C27000-00F2-B541-BC85-BF1B3FEAC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1077" y="3603625"/>
            <a:ext cx="325730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</a:t>
            </a:r>
          </a:p>
        </p:txBody>
      </p:sp>
      <p:sp>
        <p:nvSpPr>
          <p:cNvPr id="21555" name="Rectangle 51">
            <a:extLst>
              <a:ext uri="{FF2B5EF4-FFF2-40B4-BE49-F238E27FC236}">
                <a16:creationId xmlns:a16="http://schemas.microsoft.com/office/drawing/2014/main" id="{0D11438D-0A7B-EF45-8F42-5A2AD536C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86" y="5535541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56" name="Rectangle 52">
            <a:extLst>
              <a:ext uri="{FF2B5EF4-FFF2-40B4-BE49-F238E27FC236}">
                <a16:creationId xmlns:a16="http://schemas.microsoft.com/office/drawing/2014/main" id="{151D4BEA-4CAD-BB4F-B00E-F74EFF883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775" y="5535541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57" name="Rectangle 53">
            <a:extLst>
              <a:ext uri="{FF2B5EF4-FFF2-40B4-BE49-F238E27FC236}">
                <a16:creationId xmlns:a16="http://schemas.microsoft.com/office/drawing/2014/main" id="{A4994147-C2B2-1445-A663-451F3BF53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4765" y="5535541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58" name="Rectangle 54">
            <a:extLst>
              <a:ext uri="{FF2B5EF4-FFF2-40B4-BE49-F238E27FC236}">
                <a16:creationId xmlns:a16="http://schemas.microsoft.com/office/drawing/2014/main" id="{293CF3BA-CB29-3E4A-9E9B-A60043B0E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6754" y="5535541"/>
            <a:ext cx="251989" cy="335986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59" name="Rectangle 55">
            <a:extLst>
              <a:ext uri="{FF2B5EF4-FFF2-40B4-BE49-F238E27FC236}">
                <a16:creationId xmlns:a16="http://schemas.microsoft.com/office/drawing/2014/main" id="{BF1D2A09-6E96-8347-965C-D8DDF14F1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743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0" name="Rectangle 56">
            <a:extLst>
              <a:ext uri="{FF2B5EF4-FFF2-40B4-BE49-F238E27FC236}">
                <a16:creationId xmlns:a16="http://schemas.microsoft.com/office/drawing/2014/main" id="{1C5D1429-A45E-4A43-A70C-899B5DB9D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0732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1" name="Rectangle 57">
            <a:extLst>
              <a:ext uri="{FF2B5EF4-FFF2-40B4-BE49-F238E27FC236}">
                <a16:creationId xmlns:a16="http://schemas.microsoft.com/office/drawing/2014/main" id="{DD3561A5-414A-C244-9C5C-04DEF415F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2721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2" name="Rectangle 58">
            <a:extLst>
              <a:ext uri="{FF2B5EF4-FFF2-40B4-BE49-F238E27FC236}">
                <a16:creationId xmlns:a16="http://schemas.microsoft.com/office/drawing/2014/main" id="{95DE1F5A-2686-C644-9B4C-607A34D8E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710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3" name="Rectangle 59">
            <a:extLst>
              <a:ext uri="{FF2B5EF4-FFF2-40B4-BE49-F238E27FC236}">
                <a16:creationId xmlns:a16="http://schemas.microsoft.com/office/drawing/2014/main" id="{82A2B6FB-EF33-064D-B442-BB3F85921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4" name="Rectangle 60">
            <a:extLst>
              <a:ext uri="{FF2B5EF4-FFF2-40B4-BE49-F238E27FC236}">
                <a16:creationId xmlns:a16="http://schemas.microsoft.com/office/drawing/2014/main" id="{FB2B04F6-6A5A-AC48-855F-C48DE551A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8689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5" name="Rectangle 61">
            <a:extLst>
              <a:ext uri="{FF2B5EF4-FFF2-40B4-BE49-F238E27FC236}">
                <a16:creationId xmlns:a16="http://schemas.microsoft.com/office/drawing/2014/main" id="{B1C84F8D-DA05-FA4E-8A87-C0088BE83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0678" y="5535541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6" name="Rectangle 62">
            <a:extLst>
              <a:ext uri="{FF2B5EF4-FFF2-40B4-BE49-F238E27FC236}">
                <a16:creationId xmlns:a16="http://schemas.microsoft.com/office/drawing/2014/main" id="{E80485F5-4E71-4C47-8F06-804C55E30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2667" y="5535541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7" name="Rectangle 63">
            <a:extLst>
              <a:ext uri="{FF2B5EF4-FFF2-40B4-BE49-F238E27FC236}">
                <a16:creationId xmlns:a16="http://schemas.microsoft.com/office/drawing/2014/main" id="{9E2919FF-EBE3-C240-A2BF-F58D1D2B4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656" y="5535541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8" name="Rectangle 64">
            <a:extLst>
              <a:ext uri="{FF2B5EF4-FFF2-40B4-BE49-F238E27FC236}">
                <a16:creationId xmlns:a16="http://schemas.microsoft.com/office/drawing/2014/main" id="{94969E88-3760-B640-8A4D-8B1812E08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6645" y="5535541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69" name="Rectangle 65">
            <a:extLst>
              <a:ext uri="{FF2B5EF4-FFF2-40B4-BE49-F238E27FC236}">
                <a16:creationId xmlns:a16="http://schemas.microsoft.com/office/drawing/2014/main" id="{A3908DCF-AF28-6B4B-9E35-F3E010A3B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635" y="5535541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0" name="Rectangle 66">
            <a:extLst>
              <a:ext uri="{FF2B5EF4-FFF2-40B4-BE49-F238E27FC236}">
                <a16:creationId xmlns:a16="http://schemas.microsoft.com/office/drawing/2014/main" id="{CEA0F39B-7537-3E40-9FB8-753BC81AE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0624" y="5535541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1" name="Rectangle 67">
            <a:extLst>
              <a:ext uri="{FF2B5EF4-FFF2-40B4-BE49-F238E27FC236}">
                <a16:creationId xmlns:a16="http://schemas.microsoft.com/office/drawing/2014/main" id="{D5E37622-10F4-594F-ACE6-2E63F4DA0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613" y="5535541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2" name="Rectangle 68">
            <a:extLst>
              <a:ext uri="{FF2B5EF4-FFF2-40B4-BE49-F238E27FC236}">
                <a16:creationId xmlns:a16="http://schemas.microsoft.com/office/drawing/2014/main" id="{8A1F8DA6-48FA-9A4E-8EBD-52929E253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4602" y="5535541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3" name="Rectangle 69">
            <a:extLst>
              <a:ext uri="{FF2B5EF4-FFF2-40B4-BE49-F238E27FC236}">
                <a16:creationId xmlns:a16="http://schemas.microsoft.com/office/drawing/2014/main" id="{C3780853-481B-314A-9248-A404B3B47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6591" y="5535541"/>
            <a:ext cx="251989" cy="33598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4" name="Rectangle 70">
            <a:extLst>
              <a:ext uri="{FF2B5EF4-FFF2-40B4-BE49-F238E27FC236}">
                <a16:creationId xmlns:a16="http://schemas.microsoft.com/office/drawing/2014/main" id="{579C1569-7A82-834C-AFAB-3994314DB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580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5" name="Rectangle 71">
            <a:extLst>
              <a:ext uri="{FF2B5EF4-FFF2-40B4-BE49-F238E27FC236}">
                <a16:creationId xmlns:a16="http://schemas.microsoft.com/office/drawing/2014/main" id="{BCED3D8C-27D4-754C-8253-F19029207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0570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6" name="Rectangle 72">
            <a:extLst>
              <a:ext uri="{FF2B5EF4-FFF2-40B4-BE49-F238E27FC236}">
                <a16:creationId xmlns:a16="http://schemas.microsoft.com/office/drawing/2014/main" id="{2D8BEE2A-1130-0249-8531-1F327C9B5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2559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7" name="Rectangle 73">
            <a:extLst>
              <a:ext uri="{FF2B5EF4-FFF2-40B4-BE49-F238E27FC236}">
                <a16:creationId xmlns:a16="http://schemas.microsoft.com/office/drawing/2014/main" id="{02067540-4428-F240-98D0-ED7FDD00E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548" y="5535541"/>
            <a:ext cx="251989" cy="33598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8" name="Rectangle 74">
            <a:extLst>
              <a:ext uri="{FF2B5EF4-FFF2-40B4-BE49-F238E27FC236}">
                <a16:creationId xmlns:a16="http://schemas.microsoft.com/office/drawing/2014/main" id="{F80BBA86-69C7-554C-AE9D-1237FBCCA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537" y="5535541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79" name="Rectangle 75">
            <a:extLst>
              <a:ext uri="{FF2B5EF4-FFF2-40B4-BE49-F238E27FC236}">
                <a16:creationId xmlns:a16="http://schemas.microsoft.com/office/drawing/2014/main" id="{EF8532E2-A3F7-0744-A7C5-821079EFE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526" y="5535541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0" name="Rectangle 76">
            <a:extLst>
              <a:ext uri="{FF2B5EF4-FFF2-40B4-BE49-F238E27FC236}">
                <a16:creationId xmlns:a16="http://schemas.microsoft.com/office/drawing/2014/main" id="{86D0D5B7-2BC0-3B49-8114-D6B41BCCA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0515" y="5535541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1" name="Rectangle 77">
            <a:extLst>
              <a:ext uri="{FF2B5EF4-FFF2-40B4-BE49-F238E27FC236}">
                <a16:creationId xmlns:a16="http://schemas.microsoft.com/office/drawing/2014/main" id="{F4FA677A-50C7-714D-AEA2-60A23F466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505" y="5535541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2" name="Rectangle 78">
            <a:extLst>
              <a:ext uri="{FF2B5EF4-FFF2-40B4-BE49-F238E27FC236}">
                <a16:creationId xmlns:a16="http://schemas.microsoft.com/office/drawing/2014/main" id="{4795A0A6-8AB1-9D48-9124-0905848D8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494" y="5535541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3" name="Rectangle 79">
            <a:extLst>
              <a:ext uri="{FF2B5EF4-FFF2-40B4-BE49-F238E27FC236}">
                <a16:creationId xmlns:a16="http://schemas.microsoft.com/office/drawing/2014/main" id="{A21F411A-2EFD-774F-948B-628DF2879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6483" y="5535541"/>
            <a:ext cx="25198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4" name="Rectangle 80">
            <a:extLst>
              <a:ext uri="{FF2B5EF4-FFF2-40B4-BE49-F238E27FC236}">
                <a16:creationId xmlns:a16="http://schemas.microsoft.com/office/drawing/2014/main" id="{729B6E65-5CFB-0743-8B16-322F85ECA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8472" y="5535541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5" name="Rectangle 81">
            <a:extLst>
              <a:ext uri="{FF2B5EF4-FFF2-40B4-BE49-F238E27FC236}">
                <a16:creationId xmlns:a16="http://schemas.microsoft.com/office/drawing/2014/main" id="{3E5B48AC-40BE-1647-9B48-487590380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461" y="5535541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6" name="Rectangle 82">
            <a:extLst>
              <a:ext uri="{FF2B5EF4-FFF2-40B4-BE49-F238E27FC236}">
                <a16:creationId xmlns:a16="http://schemas.microsoft.com/office/drawing/2014/main" id="{7C7A6EEE-3B82-3A4D-AD18-1BBE67F88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2450" y="5535541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7" name="Rectangle 83">
            <a:extLst>
              <a:ext uri="{FF2B5EF4-FFF2-40B4-BE49-F238E27FC236}">
                <a16:creationId xmlns:a16="http://schemas.microsoft.com/office/drawing/2014/main" id="{ABA7138F-19C5-4A4D-AAB7-3F68564C3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4440" y="5535541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8" name="Rectangle 84">
            <a:extLst>
              <a:ext uri="{FF2B5EF4-FFF2-40B4-BE49-F238E27FC236}">
                <a16:creationId xmlns:a16="http://schemas.microsoft.com/office/drawing/2014/main" id="{D98BBE2A-229D-E345-94FA-80E482A19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9" y="5535541"/>
            <a:ext cx="251989" cy="335986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89" name="AutoShape 85">
            <a:extLst>
              <a:ext uri="{FF2B5EF4-FFF2-40B4-BE49-F238E27FC236}">
                <a16:creationId xmlns:a16="http://schemas.microsoft.com/office/drawing/2014/main" id="{7558D2C0-DC85-8049-9DE1-F74FC310A12B}"/>
              </a:ext>
            </a:extLst>
          </p:cNvPr>
          <p:cNvSpPr>
            <a:spLocks/>
          </p:cNvSpPr>
          <p:nvPr/>
        </p:nvSpPr>
        <p:spPr bwMode="auto">
          <a:xfrm rot="16200000">
            <a:off x="1168770" y="4821572"/>
            <a:ext cx="251989" cy="1007957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90" name="AutoShape 86">
            <a:extLst>
              <a:ext uri="{FF2B5EF4-FFF2-40B4-BE49-F238E27FC236}">
                <a16:creationId xmlns:a16="http://schemas.microsoft.com/office/drawing/2014/main" id="{3DFD727A-961F-F847-A0EC-B32BCE49E1B3}"/>
              </a:ext>
            </a:extLst>
          </p:cNvPr>
          <p:cNvSpPr>
            <a:spLocks/>
          </p:cNvSpPr>
          <p:nvPr/>
        </p:nvSpPr>
        <p:spPr bwMode="auto">
          <a:xfrm rot="16200000">
            <a:off x="2428716" y="4569583"/>
            <a:ext cx="251989" cy="1511935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91" name="AutoShape 87">
            <a:extLst>
              <a:ext uri="{FF2B5EF4-FFF2-40B4-BE49-F238E27FC236}">
                <a16:creationId xmlns:a16="http://schemas.microsoft.com/office/drawing/2014/main" id="{9807AEE9-5973-D74E-A446-97AE649714C8}"/>
              </a:ext>
            </a:extLst>
          </p:cNvPr>
          <p:cNvSpPr>
            <a:spLocks/>
          </p:cNvSpPr>
          <p:nvPr/>
        </p:nvSpPr>
        <p:spPr bwMode="auto">
          <a:xfrm rot="16200000">
            <a:off x="4318635" y="4191599"/>
            <a:ext cx="251989" cy="2267903"/>
          </a:xfrm>
          <a:prstGeom prst="rightBrace">
            <a:avLst>
              <a:gd name="adj1" fmla="val 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92" name="AutoShape 88">
            <a:extLst>
              <a:ext uri="{FF2B5EF4-FFF2-40B4-BE49-F238E27FC236}">
                <a16:creationId xmlns:a16="http://schemas.microsoft.com/office/drawing/2014/main" id="{3CF3DC98-0C92-814B-8775-1853DCF6A506}"/>
              </a:ext>
            </a:extLst>
          </p:cNvPr>
          <p:cNvSpPr>
            <a:spLocks/>
          </p:cNvSpPr>
          <p:nvPr/>
        </p:nvSpPr>
        <p:spPr bwMode="auto">
          <a:xfrm rot="16200000">
            <a:off x="5956564" y="4821572"/>
            <a:ext cx="251989" cy="1007957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93" name="AutoShape 89">
            <a:extLst>
              <a:ext uri="{FF2B5EF4-FFF2-40B4-BE49-F238E27FC236}">
                <a16:creationId xmlns:a16="http://schemas.microsoft.com/office/drawing/2014/main" id="{6A841CA3-63A3-664C-AE38-A6F60701316A}"/>
              </a:ext>
            </a:extLst>
          </p:cNvPr>
          <p:cNvSpPr>
            <a:spLocks/>
          </p:cNvSpPr>
          <p:nvPr/>
        </p:nvSpPr>
        <p:spPr bwMode="auto">
          <a:xfrm rot="16200000">
            <a:off x="7216510" y="4569583"/>
            <a:ext cx="251989" cy="1511935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94" name="AutoShape 90">
            <a:extLst>
              <a:ext uri="{FF2B5EF4-FFF2-40B4-BE49-F238E27FC236}">
                <a16:creationId xmlns:a16="http://schemas.microsoft.com/office/drawing/2014/main" id="{DE001081-2CC9-2743-AC6B-058DFD9F498B}"/>
              </a:ext>
            </a:extLst>
          </p:cNvPr>
          <p:cNvSpPr>
            <a:spLocks/>
          </p:cNvSpPr>
          <p:nvPr/>
        </p:nvSpPr>
        <p:spPr bwMode="auto">
          <a:xfrm rot="16200000">
            <a:off x="8602450" y="4695577"/>
            <a:ext cx="251989" cy="1259946"/>
          </a:xfrm>
          <a:prstGeom prst="righ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1595" name="Text Box 91">
            <a:extLst>
              <a:ext uri="{FF2B5EF4-FFF2-40B4-BE49-F238E27FC236}">
                <a16:creationId xmlns:a16="http://schemas.microsoft.com/office/drawing/2014/main" id="{90FC144D-09C7-CE47-9981-9DB1F802F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758" y="4863571"/>
            <a:ext cx="369011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1596" name="Text Box 92">
            <a:extLst>
              <a:ext uri="{FF2B5EF4-FFF2-40B4-BE49-F238E27FC236}">
                <a16:creationId xmlns:a16="http://schemas.microsoft.com/office/drawing/2014/main" id="{9B45434F-638A-0F45-AB88-4447EE6F4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654" y="4863571"/>
            <a:ext cx="635110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Free</a:t>
            </a:r>
          </a:p>
        </p:txBody>
      </p:sp>
      <p:sp>
        <p:nvSpPr>
          <p:cNvPr id="21597" name="Text Box 93">
            <a:extLst>
              <a:ext uri="{FF2B5EF4-FFF2-40B4-BE49-F238E27FC236}">
                <a16:creationId xmlns:a16="http://schemas.microsoft.com/office/drawing/2014/main" id="{4D2C15A6-59B1-A247-9CA0-53E1206CA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2839" y="4863571"/>
            <a:ext cx="35458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</a:p>
        </p:txBody>
      </p:sp>
      <p:sp>
        <p:nvSpPr>
          <p:cNvPr id="21598" name="Text Box 94">
            <a:extLst>
              <a:ext uri="{FF2B5EF4-FFF2-40B4-BE49-F238E27FC236}">
                <a16:creationId xmlns:a16="http://schemas.microsoft.com/office/drawing/2014/main" id="{2383A3E6-179A-FD41-B083-E1EBC9318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9502" y="4863571"/>
            <a:ext cx="635110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Free</a:t>
            </a:r>
          </a:p>
        </p:txBody>
      </p:sp>
      <p:sp>
        <p:nvSpPr>
          <p:cNvPr id="21599" name="Text Box 95">
            <a:extLst>
              <a:ext uri="{FF2B5EF4-FFF2-40B4-BE49-F238E27FC236}">
                <a16:creationId xmlns:a16="http://schemas.microsoft.com/office/drawing/2014/main" id="{951174B8-3DAE-B448-BEEB-B4A2DD8A9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2926" y="4863571"/>
            <a:ext cx="340157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</a:t>
            </a:r>
          </a:p>
        </p:txBody>
      </p:sp>
      <p:sp>
        <p:nvSpPr>
          <p:cNvPr id="21600" name="Text Box 96">
            <a:extLst>
              <a:ext uri="{FF2B5EF4-FFF2-40B4-BE49-F238E27FC236}">
                <a16:creationId xmlns:a16="http://schemas.microsoft.com/office/drawing/2014/main" id="{29E86DDE-5A26-C147-AF88-36E2AF636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1077" y="4863571"/>
            <a:ext cx="325730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994172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B13A9E4B-6625-954A-A768-999CF5D9D4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Contiguous allocation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8B8E2A08-6C2E-074E-A07B-6AEB0A7EDA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6006568" cy="6506358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Data in each file is stored in consecutive blocks on disk</a:t>
            </a:r>
          </a:p>
          <a:p>
            <a:r>
              <a:rPr lang="en-US" altLang="en-US" dirty="0"/>
              <a:t>Simple &amp; efficient indexing</a:t>
            </a:r>
          </a:p>
          <a:p>
            <a:pPr lvl="1"/>
            <a:r>
              <a:rPr lang="en-US" altLang="en-US" dirty="0"/>
              <a:t>Starting location (block #) on disk (start)</a:t>
            </a:r>
          </a:p>
          <a:p>
            <a:pPr lvl="1"/>
            <a:r>
              <a:rPr lang="en-US" altLang="en-US" dirty="0"/>
              <a:t>Length of the file in blocks (length)</a:t>
            </a:r>
          </a:p>
          <a:p>
            <a:r>
              <a:rPr lang="en-US" altLang="en-US" dirty="0"/>
              <a:t>Random access well-supported</a:t>
            </a:r>
          </a:p>
          <a:p>
            <a:r>
              <a:rPr lang="en-US" altLang="en-US" dirty="0"/>
              <a:t>Difficult to grow files</a:t>
            </a:r>
          </a:p>
          <a:p>
            <a:pPr lvl="1"/>
            <a:r>
              <a:rPr lang="en-US" altLang="en-US" dirty="0"/>
              <a:t>Must pre-allocate all needed space</a:t>
            </a:r>
          </a:p>
          <a:p>
            <a:pPr lvl="1"/>
            <a:r>
              <a:rPr lang="en-US" altLang="en-US" dirty="0"/>
              <a:t>Wasteful of storage if file isn’t using all of the space</a:t>
            </a:r>
          </a:p>
          <a:p>
            <a:r>
              <a:rPr lang="en-US" altLang="en-US" dirty="0"/>
              <a:t>Logical to physical mapping is easy</a:t>
            </a:r>
            <a:br>
              <a:rPr lang="en-US" altLang="en-US" dirty="0"/>
            </a:br>
            <a:r>
              <a:rPr lang="en-US" altLang="en-US" dirty="0" err="1"/>
              <a:t>blocknum</a:t>
            </a:r>
            <a:r>
              <a:rPr lang="en-US" altLang="en-US" dirty="0"/>
              <a:t> = (</a:t>
            </a:r>
            <a:r>
              <a:rPr lang="en-US" altLang="en-US" dirty="0" err="1"/>
              <a:t>pos</a:t>
            </a:r>
            <a:r>
              <a:rPr lang="en-US" altLang="en-US" dirty="0"/>
              <a:t> / 1024) + start;</a:t>
            </a:r>
            <a:br>
              <a:rPr lang="en-US" altLang="en-US" dirty="0"/>
            </a:br>
            <a:r>
              <a:rPr lang="en-US" altLang="en-US" dirty="0" err="1"/>
              <a:t>offset_in_block</a:t>
            </a:r>
            <a:r>
              <a:rPr lang="en-US" altLang="en-US" dirty="0"/>
              <a:t> = </a:t>
            </a:r>
            <a:r>
              <a:rPr lang="en-US" altLang="en-US" dirty="0" err="1"/>
              <a:t>pos</a:t>
            </a:r>
            <a:r>
              <a:rPr lang="en-US" altLang="en-US" dirty="0"/>
              <a:t> % 1024;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F96EB80F-24E4-8547-A93A-812E73007D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E9854750-9CF6-FB41-A1EE-338CD5387A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84B9920F-ADEA-344D-97AD-C057A0518E5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9FDB2E75-BA90-9643-B3C0-3EA9BC176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350" y="180110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685" name="Rectangle 5">
            <a:extLst>
              <a:ext uri="{FF2B5EF4-FFF2-40B4-BE49-F238E27FC236}">
                <a16:creationId xmlns:a16="http://schemas.microsoft.com/office/drawing/2014/main" id="{810C8FFC-276E-D84A-ABC8-D3FEA2FF8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350" y="3229044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686" name="Text Box 6">
            <a:extLst>
              <a:ext uri="{FF2B5EF4-FFF2-40B4-BE49-F238E27FC236}">
                <a16:creationId xmlns:a16="http://schemas.microsoft.com/office/drawing/2014/main" id="{FB7B9E2F-526B-D143-AD56-8162A9CA0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4361" y="5832932"/>
            <a:ext cx="1707519" cy="77098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Start=5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Length=2902</a:t>
            </a:r>
          </a:p>
        </p:txBody>
      </p:sp>
      <p:sp>
        <p:nvSpPr>
          <p:cNvPr id="71687" name="Rectangle 7">
            <a:extLst>
              <a:ext uri="{FF2B5EF4-FFF2-40B4-BE49-F238E27FC236}">
                <a16:creationId xmlns:a16="http://schemas.microsoft.com/office/drawing/2014/main" id="{6DB2739D-A598-A34B-BE7B-53DC0B5D2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4306" y="180110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688" name="Rectangle 8">
            <a:extLst>
              <a:ext uri="{FF2B5EF4-FFF2-40B4-BE49-F238E27FC236}">
                <a16:creationId xmlns:a16="http://schemas.microsoft.com/office/drawing/2014/main" id="{4FA9F33A-ED9B-5140-9269-CE950C08A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4306" y="3229044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689" name="Rectangle 9">
            <a:extLst>
              <a:ext uri="{FF2B5EF4-FFF2-40B4-BE49-F238E27FC236}">
                <a16:creationId xmlns:a16="http://schemas.microsoft.com/office/drawing/2014/main" id="{0FE833ED-B4FC-FE46-B763-588DC2AA7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263" y="180110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690" name="Rectangle 10">
            <a:extLst>
              <a:ext uri="{FF2B5EF4-FFF2-40B4-BE49-F238E27FC236}">
                <a16:creationId xmlns:a16="http://schemas.microsoft.com/office/drawing/2014/main" id="{135FDF5F-6D47-C049-92C4-CAC9BF8AD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263" y="3229044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691" name="Rectangle 11">
            <a:extLst>
              <a:ext uri="{FF2B5EF4-FFF2-40B4-BE49-F238E27FC236}">
                <a16:creationId xmlns:a16="http://schemas.microsoft.com/office/drawing/2014/main" id="{F3EFC786-9508-D34E-A295-3CC51EC52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0220" y="180110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692" name="Rectangle 12">
            <a:extLst>
              <a:ext uri="{FF2B5EF4-FFF2-40B4-BE49-F238E27FC236}">
                <a16:creationId xmlns:a16="http://schemas.microsoft.com/office/drawing/2014/main" id="{19F938C5-C616-B14A-AFC0-A28160B45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0220" y="3229044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693" name="Text Box 13">
            <a:extLst>
              <a:ext uri="{FF2B5EF4-FFF2-40B4-BE49-F238E27FC236}">
                <a16:creationId xmlns:a16="http://schemas.microsoft.com/office/drawing/2014/main" id="{E62D7CB8-244E-BB4D-917F-F3BE3DCAB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972" y="134787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71694" name="Text Box 14">
            <a:extLst>
              <a:ext uri="{FF2B5EF4-FFF2-40B4-BE49-F238E27FC236}">
                <a16:creationId xmlns:a16="http://schemas.microsoft.com/office/drawing/2014/main" id="{B0EB44E6-17E4-C244-A3ED-A58B37EB4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6930" y="134787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71695" name="Text Box 15">
            <a:extLst>
              <a:ext uri="{FF2B5EF4-FFF2-40B4-BE49-F238E27FC236}">
                <a16:creationId xmlns:a16="http://schemas.microsoft.com/office/drawing/2014/main" id="{4E7BDC92-D879-754B-B59B-3E972E3BB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0887" y="134787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71696" name="Text Box 16">
            <a:extLst>
              <a:ext uri="{FF2B5EF4-FFF2-40B4-BE49-F238E27FC236}">
                <a16:creationId xmlns:a16="http://schemas.microsoft.com/office/drawing/2014/main" id="{854507E3-5571-DF49-8A9A-B798DD106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4844" y="134787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71697" name="Text Box 17">
            <a:extLst>
              <a:ext uri="{FF2B5EF4-FFF2-40B4-BE49-F238E27FC236}">
                <a16:creationId xmlns:a16="http://schemas.microsoft.com/office/drawing/2014/main" id="{D71E2100-EA17-5143-9B53-BFFD96377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0971" y="272506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71698" name="Text Box 18">
            <a:extLst>
              <a:ext uri="{FF2B5EF4-FFF2-40B4-BE49-F238E27FC236}">
                <a16:creationId xmlns:a16="http://schemas.microsoft.com/office/drawing/2014/main" id="{C6B4FDD3-D32D-C946-8F87-988DF309F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4928" y="272506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71699" name="Text Box 19">
            <a:extLst>
              <a:ext uri="{FF2B5EF4-FFF2-40B4-BE49-F238E27FC236}">
                <a16:creationId xmlns:a16="http://schemas.microsoft.com/office/drawing/2014/main" id="{F1E6A2E2-CD10-C241-94C2-A237DDD2E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8886" y="272506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71700" name="Text Box 20">
            <a:extLst>
              <a:ext uri="{FF2B5EF4-FFF2-40B4-BE49-F238E27FC236}">
                <a16:creationId xmlns:a16="http://schemas.microsoft.com/office/drawing/2014/main" id="{1705210A-C796-1F4B-B3C5-FC5A4FF10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2843" y="2725066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71701" name="Rectangle 21">
            <a:extLst>
              <a:ext uri="{FF2B5EF4-FFF2-40B4-BE49-F238E27FC236}">
                <a16:creationId xmlns:a16="http://schemas.microsoft.com/office/drawing/2014/main" id="{1A0ABC31-B011-7F4C-B9F5-31785B264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350" y="457298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02" name="Rectangle 22">
            <a:extLst>
              <a:ext uri="{FF2B5EF4-FFF2-40B4-BE49-F238E27FC236}">
                <a16:creationId xmlns:a16="http://schemas.microsoft.com/office/drawing/2014/main" id="{00ED1870-2DA6-B14E-8427-F7C4D72B6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4306" y="457298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03" name="Rectangle 23">
            <a:extLst>
              <a:ext uri="{FF2B5EF4-FFF2-40B4-BE49-F238E27FC236}">
                <a16:creationId xmlns:a16="http://schemas.microsoft.com/office/drawing/2014/main" id="{AAF10B9F-86DE-3A4E-9ABF-5A1A1C0BF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2263" y="457298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04" name="Rectangle 24">
            <a:extLst>
              <a:ext uri="{FF2B5EF4-FFF2-40B4-BE49-F238E27FC236}">
                <a16:creationId xmlns:a16="http://schemas.microsoft.com/office/drawing/2014/main" id="{7CA4AA14-5794-B649-A054-27EE48A51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0220" y="4572986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05" name="Text Box 25">
            <a:extLst>
              <a:ext uri="{FF2B5EF4-FFF2-40B4-BE49-F238E27FC236}">
                <a16:creationId xmlns:a16="http://schemas.microsoft.com/office/drawing/2014/main" id="{4DB45ACA-C3DA-0446-AED6-54C4F7AF8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2972" y="411975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71706" name="Text Box 26">
            <a:extLst>
              <a:ext uri="{FF2B5EF4-FFF2-40B4-BE49-F238E27FC236}">
                <a16:creationId xmlns:a16="http://schemas.microsoft.com/office/drawing/2014/main" id="{2D83D04D-697C-E249-BE6C-38D4D1F88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6930" y="411975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</p:txBody>
      </p:sp>
      <p:sp>
        <p:nvSpPr>
          <p:cNvPr id="71707" name="Text Box 27">
            <a:extLst>
              <a:ext uri="{FF2B5EF4-FFF2-40B4-BE49-F238E27FC236}">
                <a16:creationId xmlns:a16="http://schemas.microsoft.com/office/drawing/2014/main" id="{293A4635-22C6-5040-9A6F-168016424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0355" y="4119757"/>
            <a:ext cx="46679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10</a:t>
            </a:r>
          </a:p>
        </p:txBody>
      </p:sp>
      <p:sp>
        <p:nvSpPr>
          <p:cNvPr id="71708" name="Text Box 28">
            <a:extLst>
              <a:ext uri="{FF2B5EF4-FFF2-40B4-BE49-F238E27FC236}">
                <a16:creationId xmlns:a16="http://schemas.microsoft.com/office/drawing/2014/main" id="{EA65D172-5C43-5C41-A8E5-BA9585D94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9474" y="4119757"/>
            <a:ext cx="45647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11</a:t>
            </a:r>
          </a:p>
        </p:txBody>
      </p:sp>
      <p:cxnSp>
        <p:nvCxnSpPr>
          <p:cNvPr id="71709" name="AutoShape 29">
            <a:extLst>
              <a:ext uri="{FF2B5EF4-FFF2-40B4-BE49-F238E27FC236}">
                <a16:creationId xmlns:a16="http://schemas.microsoft.com/office/drawing/2014/main" id="{D8174CD2-742B-AB4B-92D7-8339CD67E120}"/>
              </a:ext>
            </a:extLst>
          </p:cNvPr>
          <p:cNvCxnSpPr>
            <a:cxnSpLocks noChangeShapeType="1"/>
            <a:stCxn id="71686" idx="0"/>
            <a:endCxn id="71688" idx="2"/>
          </p:cNvCxnSpPr>
          <p:nvPr/>
        </p:nvCxnSpPr>
        <p:spPr bwMode="auto">
          <a:xfrm rot="5400000" flipH="1" flipV="1">
            <a:off x="6321250" y="4537887"/>
            <a:ext cx="1931917" cy="658174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36020179"/>
      </p:ext>
    </p:extLst>
  </p:cSld>
  <p:clrMapOvr>
    <a:masterClrMapping/>
  </p:clrMapOvr>
  <p:transition>
    <p:sndAc>
      <p:stSnd>
        <p:snd r:embed="rId2" name="Slide Projector"/>
      </p:stSnd>
    </p:sndAc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CFDD0B81-1CF4-CA49-BA10-43EA315D99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Linked allocation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92A65B8E-FC5E-4A4F-B03A-16CE0AFFF1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064688" cy="650635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File is a linked list of disk blocks</a:t>
            </a:r>
          </a:p>
          <a:p>
            <a:pPr lvl="1"/>
            <a:r>
              <a:rPr lang="en-US" altLang="en-US" dirty="0"/>
              <a:t>Blocks may be scattered around the disk drive</a:t>
            </a:r>
          </a:p>
          <a:p>
            <a:pPr lvl="1"/>
            <a:r>
              <a:rPr lang="en-US" altLang="en-US" dirty="0"/>
              <a:t>Block contains both pointer to next block and data</a:t>
            </a:r>
          </a:p>
          <a:p>
            <a:pPr lvl="1"/>
            <a:r>
              <a:rPr lang="en-US" altLang="en-US" dirty="0"/>
              <a:t>Files may be as long as needed</a:t>
            </a:r>
          </a:p>
          <a:p>
            <a:r>
              <a:rPr lang="en-US" altLang="en-US" dirty="0"/>
              <a:t>New blocks are allocated as needed</a:t>
            </a:r>
          </a:p>
          <a:p>
            <a:pPr lvl="1"/>
            <a:r>
              <a:rPr lang="en-US" altLang="en-US" dirty="0"/>
              <a:t>Linked into list of blocks in file</a:t>
            </a:r>
          </a:p>
          <a:p>
            <a:pPr lvl="1"/>
            <a:r>
              <a:rPr lang="en-US" altLang="en-US" dirty="0"/>
              <a:t>Removed from list (bitmap) of free blocks</a:t>
            </a:r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041BE2A2-3EB8-A04A-A272-2D01741241C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5F60A50B-086F-9740-941E-F79E713EFE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97F5CC7-7A9F-8646-B7E9-FA27641BC70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2708" name="Rectangle 4">
            <a:extLst>
              <a:ext uri="{FF2B5EF4-FFF2-40B4-BE49-F238E27FC236}">
                <a16:creationId xmlns:a16="http://schemas.microsoft.com/office/drawing/2014/main" id="{44A66991-048B-3444-943F-981A95E67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2780" y="1933667"/>
            <a:ext cx="503978" cy="6754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09" name="Rectangle 5">
            <a:extLst>
              <a:ext uri="{FF2B5EF4-FFF2-40B4-BE49-F238E27FC236}">
                <a16:creationId xmlns:a16="http://schemas.microsoft.com/office/drawing/2014/main" id="{AF7B6C4E-47B2-9647-AF9B-251245DDC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280" y="3359855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0" name="Rectangle 6">
            <a:extLst>
              <a:ext uri="{FF2B5EF4-FFF2-40B4-BE49-F238E27FC236}">
                <a16:creationId xmlns:a16="http://schemas.microsoft.com/office/drawing/2014/main" id="{84A6D0E1-4539-C345-A76D-42ED32FD2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36" y="1931917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1" name="Rectangle 7">
            <a:extLst>
              <a:ext uri="{FF2B5EF4-FFF2-40B4-BE49-F238E27FC236}">
                <a16:creationId xmlns:a16="http://schemas.microsoft.com/office/drawing/2014/main" id="{B82FA263-A5EB-2649-82C4-29D5E91D6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36" y="3359855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2" name="Rectangle 8">
            <a:extLst>
              <a:ext uri="{FF2B5EF4-FFF2-40B4-BE49-F238E27FC236}">
                <a16:creationId xmlns:a16="http://schemas.microsoft.com/office/drawing/2014/main" id="{EF7F4DBA-D66D-704D-94E8-4E999E292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1931917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3" name="Rectangle 9">
            <a:extLst>
              <a:ext uri="{FF2B5EF4-FFF2-40B4-BE49-F238E27FC236}">
                <a16:creationId xmlns:a16="http://schemas.microsoft.com/office/drawing/2014/main" id="{D20F6564-083A-2E45-B48D-310924747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3359855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8154D1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4" name="Rectangle 10">
            <a:extLst>
              <a:ext uri="{FF2B5EF4-FFF2-40B4-BE49-F238E27FC236}">
                <a16:creationId xmlns:a16="http://schemas.microsoft.com/office/drawing/2014/main" id="{36493D62-8AE9-F54D-B0D2-060E06F91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1931917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5" name="Rectangle 11">
            <a:extLst>
              <a:ext uri="{FF2B5EF4-FFF2-40B4-BE49-F238E27FC236}">
                <a16:creationId xmlns:a16="http://schemas.microsoft.com/office/drawing/2014/main" id="{A9458A7C-0DEA-D448-9229-AED237941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3359855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16" name="Text Box 12">
            <a:extLst>
              <a:ext uri="{FF2B5EF4-FFF2-40B4-BE49-F238E27FC236}">
                <a16:creationId xmlns:a16="http://schemas.microsoft.com/office/drawing/2014/main" id="{46A036F9-D686-774A-AFF7-CF5CF0C57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902" y="147868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72717" name="Text Box 13">
            <a:extLst>
              <a:ext uri="{FF2B5EF4-FFF2-40B4-BE49-F238E27FC236}">
                <a16:creationId xmlns:a16="http://schemas.microsoft.com/office/drawing/2014/main" id="{38814392-2815-5141-961D-552BBEC9A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6860" y="147868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72718" name="Text Box 14">
            <a:extLst>
              <a:ext uri="{FF2B5EF4-FFF2-40B4-BE49-F238E27FC236}">
                <a16:creationId xmlns:a16="http://schemas.microsoft.com/office/drawing/2014/main" id="{B58E7783-AD0A-4644-8E4C-72F31806B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0817" y="147868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72719" name="Text Box 15">
            <a:extLst>
              <a:ext uri="{FF2B5EF4-FFF2-40B4-BE49-F238E27FC236}">
                <a16:creationId xmlns:a16="http://schemas.microsoft.com/office/drawing/2014/main" id="{DDF3A378-269D-3945-88D6-B61128F07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4774" y="147868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72720" name="Text Box 16">
            <a:extLst>
              <a:ext uri="{FF2B5EF4-FFF2-40B4-BE49-F238E27FC236}">
                <a16:creationId xmlns:a16="http://schemas.microsoft.com/office/drawing/2014/main" id="{6E8BE0CF-AF15-2D4B-9100-5CB3F8BD9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0901" y="285587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72721" name="Text Box 17">
            <a:extLst>
              <a:ext uri="{FF2B5EF4-FFF2-40B4-BE49-F238E27FC236}">
                <a16:creationId xmlns:a16="http://schemas.microsoft.com/office/drawing/2014/main" id="{792BBA9A-1B10-1948-BD0C-89ED98E15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4858" y="285587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72722" name="Text Box 18">
            <a:extLst>
              <a:ext uri="{FF2B5EF4-FFF2-40B4-BE49-F238E27FC236}">
                <a16:creationId xmlns:a16="http://schemas.microsoft.com/office/drawing/2014/main" id="{8C041512-150B-304D-9633-99540B0DA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8816" y="285587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72723" name="Text Box 19">
            <a:extLst>
              <a:ext uri="{FF2B5EF4-FFF2-40B4-BE49-F238E27FC236}">
                <a16:creationId xmlns:a16="http://schemas.microsoft.com/office/drawing/2014/main" id="{A11E4DD5-0993-FC4E-AF2D-10BD3D824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2773" y="2855877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72724" name="Rectangle 20">
            <a:extLst>
              <a:ext uri="{FF2B5EF4-FFF2-40B4-BE49-F238E27FC236}">
                <a16:creationId xmlns:a16="http://schemas.microsoft.com/office/drawing/2014/main" id="{DF135A01-B8EF-C44C-8D17-0336DFE9C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280" y="4703797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25" name="Rectangle 21">
            <a:extLst>
              <a:ext uri="{FF2B5EF4-FFF2-40B4-BE49-F238E27FC236}">
                <a16:creationId xmlns:a16="http://schemas.microsoft.com/office/drawing/2014/main" id="{EFAC62E3-5BA5-8246-A05E-D36A1CA17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36" y="4703797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26" name="Rectangle 22">
            <a:extLst>
              <a:ext uri="{FF2B5EF4-FFF2-40B4-BE49-F238E27FC236}">
                <a16:creationId xmlns:a16="http://schemas.microsoft.com/office/drawing/2014/main" id="{C61DA998-AA02-8D4A-9599-5FB49FA20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4703797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27" name="Rectangle 23">
            <a:extLst>
              <a:ext uri="{FF2B5EF4-FFF2-40B4-BE49-F238E27FC236}">
                <a16:creationId xmlns:a16="http://schemas.microsoft.com/office/drawing/2014/main" id="{AF5F36D6-BA10-9B40-8717-574EDCC94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4703797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2728" name="Text Box 24">
            <a:extLst>
              <a:ext uri="{FF2B5EF4-FFF2-40B4-BE49-F238E27FC236}">
                <a16:creationId xmlns:a16="http://schemas.microsoft.com/office/drawing/2014/main" id="{A05E59C2-A469-A54C-AE04-5D6E57C8E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902" y="425056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72729" name="Text Box 25">
            <a:extLst>
              <a:ext uri="{FF2B5EF4-FFF2-40B4-BE49-F238E27FC236}">
                <a16:creationId xmlns:a16="http://schemas.microsoft.com/office/drawing/2014/main" id="{5149FBCE-CA20-254A-8523-CADEB695C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6860" y="425056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</p:txBody>
      </p:sp>
      <p:sp>
        <p:nvSpPr>
          <p:cNvPr id="72730" name="Text Box 26">
            <a:extLst>
              <a:ext uri="{FF2B5EF4-FFF2-40B4-BE49-F238E27FC236}">
                <a16:creationId xmlns:a16="http://schemas.microsoft.com/office/drawing/2014/main" id="{EC93EECD-5DF8-E649-9A29-95880DA1F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0285" y="4250568"/>
            <a:ext cx="46679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10</a:t>
            </a:r>
          </a:p>
        </p:txBody>
      </p:sp>
      <p:sp>
        <p:nvSpPr>
          <p:cNvPr id="72731" name="Text Box 27">
            <a:extLst>
              <a:ext uri="{FF2B5EF4-FFF2-40B4-BE49-F238E27FC236}">
                <a16:creationId xmlns:a16="http://schemas.microsoft.com/office/drawing/2014/main" id="{B5969192-F59A-E342-AC6E-45DF9EB25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9404" y="4250568"/>
            <a:ext cx="45647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11</a:t>
            </a:r>
          </a:p>
        </p:txBody>
      </p:sp>
      <p:sp>
        <p:nvSpPr>
          <p:cNvPr id="72732" name="Text Box 28">
            <a:extLst>
              <a:ext uri="{FF2B5EF4-FFF2-40B4-BE49-F238E27FC236}">
                <a16:creationId xmlns:a16="http://schemas.microsoft.com/office/drawing/2014/main" id="{779860DD-EBB3-244C-B121-39D78929A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295" y="5879746"/>
            <a:ext cx="1707519" cy="1110304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Start=9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End=4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Length=2902</a:t>
            </a:r>
          </a:p>
        </p:txBody>
      </p:sp>
      <p:sp>
        <p:nvSpPr>
          <p:cNvPr id="72733" name="Text Box 29">
            <a:extLst>
              <a:ext uri="{FF2B5EF4-FFF2-40B4-BE49-F238E27FC236}">
                <a16:creationId xmlns:a16="http://schemas.microsoft.com/office/drawing/2014/main" id="{73A48FBE-2B3C-E944-AB0C-44CF5D161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6208" y="5879746"/>
            <a:ext cx="1707519" cy="111030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Start=3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End=6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Length=1500</a:t>
            </a:r>
          </a:p>
        </p:txBody>
      </p:sp>
      <p:cxnSp>
        <p:nvCxnSpPr>
          <p:cNvPr id="72734" name="AutoShape 30">
            <a:extLst>
              <a:ext uri="{FF2B5EF4-FFF2-40B4-BE49-F238E27FC236}">
                <a16:creationId xmlns:a16="http://schemas.microsoft.com/office/drawing/2014/main" id="{9EA8354A-EC09-D143-8490-8472886E0921}"/>
              </a:ext>
            </a:extLst>
          </p:cNvPr>
          <p:cNvCxnSpPr>
            <a:cxnSpLocks noChangeShapeType="1"/>
            <a:stCxn id="72732" idx="0"/>
            <a:endCxn id="72725" idx="2"/>
          </p:cNvCxnSpPr>
          <p:nvPr/>
        </p:nvCxnSpPr>
        <p:spPr bwMode="auto">
          <a:xfrm rot="5400000" flipH="1" flipV="1">
            <a:off x="6433151" y="5256672"/>
            <a:ext cx="503978" cy="74217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735" name="AutoShape 31">
            <a:extLst>
              <a:ext uri="{FF2B5EF4-FFF2-40B4-BE49-F238E27FC236}">
                <a16:creationId xmlns:a16="http://schemas.microsoft.com/office/drawing/2014/main" id="{2C0896EA-CC8F-7147-BC19-B721C72A8732}"/>
              </a:ext>
            </a:extLst>
          </p:cNvPr>
          <p:cNvCxnSpPr>
            <a:cxnSpLocks noChangeShapeType="1"/>
            <a:stCxn id="72736" idx="0"/>
            <a:endCxn id="72708" idx="2"/>
          </p:cNvCxnSpPr>
          <p:nvPr/>
        </p:nvCxnSpPr>
        <p:spPr bwMode="auto">
          <a:xfrm rot="16200000" flipV="1">
            <a:off x="5457779" y="3196128"/>
            <a:ext cx="2103190" cy="92921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736" name="Text Box 32">
            <a:extLst>
              <a:ext uri="{FF2B5EF4-FFF2-40B4-BE49-F238E27FC236}">
                <a16:creationId xmlns:a16="http://schemas.microsoft.com/office/drawing/2014/main" id="{A875FDC0-441C-034A-B2C1-88B8AF269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8327" y="4712328"/>
            <a:ext cx="311304" cy="397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72737" name="Text Box 33">
            <a:extLst>
              <a:ext uri="{FF2B5EF4-FFF2-40B4-BE49-F238E27FC236}">
                <a16:creationId xmlns:a16="http://schemas.microsoft.com/office/drawing/2014/main" id="{70BE6C2B-8E5D-7347-A6E8-5668C75A3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370" y="3368386"/>
            <a:ext cx="311304" cy="397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x</a:t>
            </a:r>
          </a:p>
        </p:txBody>
      </p:sp>
      <p:cxnSp>
        <p:nvCxnSpPr>
          <p:cNvPr id="72738" name="AutoShape 34">
            <a:extLst>
              <a:ext uri="{FF2B5EF4-FFF2-40B4-BE49-F238E27FC236}">
                <a16:creationId xmlns:a16="http://schemas.microsoft.com/office/drawing/2014/main" id="{99307AB3-103D-884E-B76B-7F80D52AD49F}"/>
              </a:ext>
            </a:extLst>
          </p:cNvPr>
          <p:cNvCxnSpPr>
            <a:cxnSpLocks noChangeShapeType="1"/>
            <a:stCxn id="72739" idx="0"/>
            <a:endCxn id="72709" idx="2"/>
          </p:cNvCxnSpPr>
          <p:nvPr/>
        </p:nvCxnSpPr>
        <p:spPr bwMode="auto">
          <a:xfrm rot="16200000" flipH="1">
            <a:off x="4961455" y="2945013"/>
            <a:ext cx="2091379" cy="82247"/>
          </a:xfrm>
          <a:prstGeom prst="curvedConnector5">
            <a:avLst>
              <a:gd name="adj1" fmla="val -10931"/>
              <a:gd name="adj2" fmla="val 684324"/>
              <a:gd name="adj3" fmla="val 110931"/>
            </a:avLst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739" name="Text Box 35">
            <a:extLst>
              <a:ext uri="{FF2B5EF4-FFF2-40B4-BE49-F238E27FC236}">
                <a16:creationId xmlns:a16="http://schemas.microsoft.com/office/drawing/2014/main" id="{5889B1B2-2902-0340-8948-902C93A11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370" y="1940447"/>
            <a:ext cx="311304" cy="397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cxnSp>
        <p:nvCxnSpPr>
          <p:cNvPr id="72740" name="AutoShape 36">
            <a:extLst>
              <a:ext uri="{FF2B5EF4-FFF2-40B4-BE49-F238E27FC236}">
                <a16:creationId xmlns:a16="http://schemas.microsoft.com/office/drawing/2014/main" id="{601BEF54-CF6A-4540-B35B-D9E2B0931445}"/>
              </a:ext>
            </a:extLst>
          </p:cNvPr>
          <p:cNvCxnSpPr>
            <a:cxnSpLocks noChangeShapeType="1"/>
            <a:stCxn id="72733" idx="0"/>
            <a:endCxn id="72714" idx="2"/>
          </p:cNvCxnSpPr>
          <p:nvPr/>
        </p:nvCxnSpPr>
        <p:spPr bwMode="auto">
          <a:xfrm rot="5400000" flipH="1" flipV="1">
            <a:off x="7063124" y="3870732"/>
            <a:ext cx="3275858" cy="742171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741" name="Text Box 37">
            <a:extLst>
              <a:ext uri="{FF2B5EF4-FFF2-40B4-BE49-F238E27FC236}">
                <a16:creationId xmlns:a16="http://schemas.microsoft.com/office/drawing/2014/main" id="{7C855905-1A09-F54C-9FF4-1C2EBAD50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4240" y="1940447"/>
            <a:ext cx="311304" cy="397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cxnSp>
        <p:nvCxnSpPr>
          <p:cNvPr id="72742" name="AutoShape 38">
            <a:extLst>
              <a:ext uri="{FF2B5EF4-FFF2-40B4-BE49-F238E27FC236}">
                <a16:creationId xmlns:a16="http://schemas.microsoft.com/office/drawing/2014/main" id="{89BFB0D2-67EC-C54F-8E09-32E5712B4F52}"/>
              </a:ext>
            </a:extLst>
          </p:cNvPr>
          <p:cNvCxnSpPr>
            <a:cxnSpLocks noChangeShapeType="1"/>
            <a:stCxn id="72741" idx="0"/>
            <a:endCxn id="72713" idx="2"/>
          </p:cNvCxnSpPr>
          <p:nvPr/>
        </p:nvCxnSpPr>
        <p:spPr bwMode="auto">
          <a:xfrm rot="16200000" flipH="1" flipV="1">
            <a:off x="7481347" y="2523281"/>
            <a:ext cx="2091379" cy="925710"/>
          </a:xfrm>
          <a:prstGeom prst="curvedConnector5">
            <a:avLst>
              <a:gd name="adj1" fmla="val -10931"/>
              <a:gd name="adj2" fmla="val 44797"/>
              <a:gd name="adj3" fmla="val 110931"/>
            </a:avLst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743" name="Text Box 39">
            <a:extLst>
              <a:ext uri="{FF2B5EF4-FFF2-40B4-BE49-F238E27FC236}">
                <a16:creationId xmlns:a16="http://schemas.microsoft.com/office/drawing/2014/main" id="{56528394-D4BB-FE4B-BFF0-6E91BADAF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284" y="3368386"/>
            <a:ext cx="311304" cy="397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59249952"/>
      </p:ext>
    </p:extLst>
  </p:cSld>
  <p:clrMapOvr>
    <a:masterClrMapping/>
  </p:clrMapOvr>
  <p:transition>
    <p:sndAc>
      <p:stSnd>
        <p:snd r:embed="rId2" name="Slide Projector"/>
      </p:stSnd>
    </p:sndAc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F4D9-EAE4-4285-AFE5-71C9F158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Structures for Linked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6833E-BB36-4165-A1D4-C68A64CB1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3A621-8549-4041-B0ED-E33E7E2763B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D99BB-9C51-4EB2-A052-26AC71BE77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F07C9-19E8-42AA-9F73-7CCF13FC5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61" y="900128"/>
            <a:ext cx="9135123" cy="60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00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4">
            <a:extLst>
              <a:ext uri="{FF2B5EF4-FFF2-40B4-BE49-F238E27FC236}">
                <a16:creationId xmlns:a16="http://schemas.microsoft.com/office/drawing/2014/main" id="{C1E326D8-A0A8-A947-8CFA-A3AC03CAA3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Finding blocks with linked allocation</a:t>
            </a:r>
          </a:p>
        </p:txBody>
      </p:sp>
      <p:sp>
        <p:nvSpPr>
          <p:cNvPr id="74757" name="Rectangle 5">
            <a:extLst>
              <a:ext uri="{FF2B5EF4-FFF2-40B4-BE49-F238E27FC236}">
                <a16:creationId xmlns:a16="http://schemas.microsoft.com/office/drawing/2014/main" id="{B1475F37-34D3-5E45-BF62-E1E6573F85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Directory structure is simple</a:t>
            </a:r>
          </a:p>
          <a:p>
            <a:pPr lvl="1"/>
            <a:r>
              <a:rPr lang="en-US" altLang="en-US" dirty="0"/>
              <a:t>Starting address looked up from directory</a:t>
            </a:r>
          </a:p>
          <a:p>
            <a:pPr lvl="1"/>
            <a:r>
              <a:rPr lang="en-US" altLang="en-US" dirty="0"/>
              <a:t>Directory only keeps track of first block (not others)</a:t>
            </a:r>
          </a:p>
          <a:p>
            <a:r>
              <a:rPr lang="en-US" altLang="en-US" dirty="0"/>
              <a:t>No wasted blocks - all blocks can be used</a:t>
            </a:r>
          </a:p>
          <a:p>
            <a:r>
              <a:rPr lang="en-US" altLang="en-US" dirty="0"/>
              <a:t>Random access is difficult: must always start at first block!</a:t>
            </a:r>
          </a:p>
          <a:p>
            <a:r>
              <a:rPr lang="en-US" altLang="en-US" dirty="0"/>
              <a:t>Logical to physical mapping is done by</a:t>
            </a:r>
            <a:br>
              <a:rPr lang="en-US" altLang="en-US" dirty="0"/>
            </a:br>
            <a:r>
              <a:rPr lang="en-US" altLang="en-US" dirty="0"/>
              <a:t>block = start;</a:t>
            </a:r>
            <a:br>
              <a:rPr lang="en-US" altLang="en-US" dirty="0"/>
            </a:br>
            <a:r>
              <a:rPr lang="en-US" altLang="en-US" dirty="0" err="1"/>
              <a:t>offset_in_block</a:t>
            </a:r>
            <a:r>
              <a:rPr lang="en-US" altLang="en-US" dirty="0"/>
              <a:t> = </a:t>
            </a:r>
            <a:r>
              <a:rPr lang="en-US" altLang="en-US" dirty="0" err="1"/>
              <a:t>pos</a:t>
            </a:r>
            <a:r>
              <a:rPr lang="en-US" altLang="en-US" dirty="0"/>
              <a:t> % 1020;</a:t>
            </a:r>
            <a:br>
              <a:rPr lang="en-US" altLang="en-US" dirty="0"/>
            </a:br>
            <a:r>
              <a:rPr lang="en-US" altLang="en-US" dirty="0"/>
              <a:t>for (j = 0; j &lt; </a:t>
            </a:r>
            <a:r>
              <a:rPr lang="en-US" altLang="en-US" dirty="0" err="1"/>
              <a:t>pos</a:t>
            </a:r>
            <a:r>
              <a:rPr lang="en-US" altLang="en-US" dirty="0"/>
              <a:t> / 1020; </a:t>
            </a:r>
            <a:r>
              <a:rPr lang="en-US" altLang="en-US" dirty="0" err="1"/>
              <a:t>j++</a:t>
            </a:r>
            <a:r>
              <a:rPr lang="en-US" altLang="en-US" dirty="0"/>
              <a:t>) {</a:t>
            </a:r>
            <a:br>
              <a:rPr lang="en-US" altLang="en-US" dirty="0"/>
            </a:br>
            <a:r>
              <a:rPr lang="en-US" altLang="en-US" dirty="0"/>
              <a:t>  block = block-&gt;next;</a:t>
            </a:r>
            <a:br>
              <a:rPr lang="en-US" altLang="en-US" dirty="0"/>
            </a:br>
            <a:r>
              <a:rPr lang="en-US" altLang="en-US" dirty="0"/>
              <a:t>}</a:t>
            </a:r>
          </a:p>
          <a:p>
            <a:pPr lvl="1"/>
            <a:r>
              <a:rPr lang="en-US" altLang="en-US" dirty="0"/>
              <a:t>Assumes that next pointer is stored at end of block</a:t>
            </a:r>
          </a:p>
          <a:p>
            <a:pPr lvl="1"/>
            <a:r>
              <a:rPr lang="en-US" altLang="en-US" dirty="0"/>
              <a:t>May require a long time for seek to random location in file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82464-9C93-3049-A8CB-1AB2EFEBCB6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7261B7-05B2-1848-B441-A0F140AF6F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FF8C319-1DCB-C945-9584-BED2C031E60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946229"/>
      </p:ext>
    </p:extLst>
  </p:cSld>
  <p:clrMapOvr>
    <a:masterClrMapping/>
  </p:clrMapOvr>
  <p:transition>
    <p:sndAc>
      <p:stSnd>
        <p:snd r:embed="rId2" name="Slide Projector"/>
      </p:stSnd>
    </p:sndAc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C4340-35C9-4B89-9E2C-2A912ECE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Offset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90D58-E8AF-4300-9884-6BB135189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831D0-710F-4FCD-A5FA-0FD672F8F15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3BF795-6AAA-448F-91FB-E21A68B747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94265D-BAD7-4507-9676-7A755FFF3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8" y="899171"/>
            <a:ext cx="8917409" cy="594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48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2" name="Rectangle 40">
            <a:extLst>
              <a:ext uri="{FF2B5EF4-FFF2-40B4-BE49-F238E27FC236}">
                <a16:creationId xmlns:a16="http://schemas.microsoft.com/office/drawing/2014/main" id="{2EBD13F5-7FAF-B84D-A074-5418FA7975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File Allocation Table (FAT)</a:t>
            </a:r>
          </a:p>
        </p:txBody>
      </p:sp>
      <p:sp>
        <p:nvSpPr>
          <p:cNvPr id="23594" name="Rectangle 42">
            <a:extLst>
              <a:ext uri="{FF2B5EF4-FFF2-40B4-BE49-F238E27FC236}">
                <a16:creationId xmlns:a16="http://schemas.microsoft.com/office/drawing/2014/main" id="{A4D388F4-1277-7B4C-9213-16D0F3EEBD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7132566" cy="6506358"/>
          </a:xfrm>
        </p:spPr>
        <p:txBody>
          <a:bodyPr/>
          <a:lstStyle/>
          <a:p>
            <a:r>
              <a:rPr lang="en-US" altLang="en-US" dirty="0"/>
              <a:t>Links on disk are slow</a:t>
            </a:r>
          </a:p>
          <a:p>
            <a:r>
              <a:rPr lang="en-US" altLang="en-US" dirty="0"/>
              <a:t>Keep linked list in memory</a:t>
            </a:r>
          </a:p>
          <a:p>
            <a:r>
              <a:rPr lang="en-US" altLang="en-US" dirty="0"/>
              <a:t>Advantage: faster</a:t>
            </a:r>
          </a:p>
          <a:p>
            <a:r>
              <a:rPr lang="en-US" altLang="en-US" dirty="0"/>
              <a:t>Disadvantages</a:t>
            </a:r>
          </a:p>
          <a:p>
            <a:pPr lvl="1"/>
            <a:r>
              <a:rPr lang="en-US" altLang="en-US" dirty="0"/>
              <a:t>Have to copy it to disk at some point</a:t>
            </a:r>
          </a:p>
          <a:p>
            <a:pPr lvl="1"/>
            <a:r>
              <a:rPr lang="en-US" altLang="en-US" dirty="0"/>
              <a:t>Have to keep in-memory and on-disk copy consistent</a:t>
            </a:r>
          </a:p>
        </p:txBody>
      </p:sp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FD3EC2C6-C089-3C41-A19A-B0D8205A093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6005E337-7B97-5242-A48E-61A6C0BDB8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5154F42-A85F-1C40-93BC-DD7540F735E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605" name="Rectangle 53">
            <a:extLst>
              <a:ext uri="{FF2B5EF4-FFF2-40B4-BE49-F238E27FC236}">
                <a16:creationId xmlns:a16="http://schemas.microsoft.com/office/drawing/2014/main" id="{E6D5A0CE-49D7-0A48-BEC5-55B5404CC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2476" y="4044314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3604" name="Rectangle 52">
            <a:extLst>
              <a:ext uri="{FF2B5EF4-FFF2-40B4-BE49-F238E27FC236}">
                <a16:creationId xmlns:a16="http://schemas.microsoft.com/office/drawing/2014/main" id="{966480AB-67DC-CE40-99EF-B4E550E57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2476" y="3036358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</p:txBody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285D7239-B162-D343-9CE0-1906A98B3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1020444"/>
            <a:ext cx="142793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695958E2-ADFA-B841-B25C-62955F094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1020444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23561" name="Rectangle 9">
            <a:extLst>
              <a:ext uri="{FF2B5EF4-FFF2-40B4-BE49-F238E27FC236}">
                <a16:creationId xmlns:a16="http://schemas.microsoft.com/office/drawing/2014/main" id="{B4827E97-1CEB-6442-AC18-C818E4F72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1356430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23563" name="Rectangle 11">
            <a:extLst>
              <a:ext uri="{FF2B5EF4-FFF2-40B4-BE49-F238E27FC236}">
                <a16:creationId xmlns:a16="http://schemas.microsoft.com/office/drawing/2014/main" id="{2F62EAD9-CCD4-3B43-BAB0-C2F577E00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1692415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23564" name="Rectangle 12">
            <a:extLst>
              <a:ext uri="{FF2B5EF4-FFF2-40B4-BE49-F238E27FC236}">
                <a16:creationId xmlns:a16="http://schemas.microsoft.com/office/drawing/2014/main" id="{22473091-B458-C747-9F59-E1844C582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2028401"/>
            <a:ext cx="142793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-2</a:t>
            </a:r>
          </a:p>
        </p:txBody>
      </p:sp>
      <p:sp>
        <p:nvSpPr>
          <p:cNvPr id="23565" name="Rectangle 13">
            <a:extLst>
              <a:ext uri="{FF2B5EF4-FFF2-40B4-BE49-F238E27FC236}">
                <a16:creationId xmlns:a16="http://schemas.microsoft.com/office/drawing/2014/main" id="{5AC750BB-3D70-1D4F-820F-B5F46C000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2028401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23566" name="Rectangle 14">
            <a:extLst>
              <a:ext uri="{FF2B5EF4-FFF2-40B4-BE49-F238E27FC236}">
                <a16:creationId xmlns:a16="http://schemas.microsoft.com/office/drawing/2014/main" id="{604E57AE-E684-0441-8B36-97DB5EF5F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2364387"/>
            <a:ext cx="142793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-2</a:t>
            </a:r>
          </a:p>
        </p:txBody>
      </p:sp>
      <p:sp>
        <p:nvSpPr>
          <p:cNvPr id="23567" name="Rectangle 15">
            <a:extLst>
              <a:ext uri="{FF2B5EF4-FFF2-40B4-BE49-F238E27FC236}">
                <a16:creationId xmlns:a16="http://schemas.microsoft.com/office/drawing/2014/main" id="{F501EE51-D2DC-2B4D-86D5-93FBDB7D1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2364387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23569" name="Rectangle 17">
            <a:extLst>
              <a:ext uri="{FF2B5EF4-FFF2-40B4-BE49-F238E27FC236}">
                <a16:creationId xmlns:a16="http://schemas.microsoft.com/office/drawing/2014/main" id="{9561BDF9-E248-7A4E-890A-F6D22022D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2700372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23570" name="Rectangle 18">
            <a:extLst>
              <a:ext uri="{FF2B5EF4-FFF2-40B4-BE49-F238E27FC236}">
                <a16:creationId xmlns:a16="http://schemas.microsoft.com/office/drawing/2014/main" id="{598BCF21-396E-7B4A-9EF6-D28984420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3036358"/>
            <a:ext cx="142793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23571" name="Rectangle 19">
            <a:extLst>
              <a:ext uri="{FF2B5EF4-FFF2-40B4-BE49-F238E27FC236}">
                <a16:creationId xmlns:a16="http://schemas.microsoft.com/office/drawing/2014/main" id="{1407E390-B92B-BC4F-8EF4-4AA25D297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3036358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23572" name="Rectangle 20">
            <a:extLst>
              <a:ext uri="{FF2B5EF4-FFF2-40B4-BE49-F238E27FC236}">
                <a16:creationId xmlns:a16="http://schemas.microsoft.com/office/drawing/2014/main" id="{051999B3-C914-8943-8B5F-CBB960E67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3372343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73" name="Rectangle 21">
            <a:extLst>
              <a:ext uri="{FF2B5EF4-FFF2-40B4-BE49-F238E27FC236}">
                <a16:creationId xmlns:a16="http://schemas.microsoft.com/office/drawing/2014/main" id="{7E0205FF-D81C-334F-9C9E-AB5559211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3372343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23574" name="Rectangle 22">
            <a:extLst>
              <a:ext uri="{FF2B5EF4-FFF2-40B4-BE49-F238E27FC236}">
                <a16:creationId xmlns:a16="http://schemas.microsoft.com/office/drawing/2014/main" id="{B4DF719F-AC0B-6C47-A6D2-9148E4241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3708329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75" name="Rectangle 23">
            <a:extLst>
              <a:ext uri="{FF2B5EF4-FFF2-40B4-BE49-F238E27FC236}">
                <a16:creationId xmlns:a16="http://schemas.microsoft.com/office/drawing/2014/main" id="{0FB50728-02CE-3E4A-8FE2-ECD6B6C58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3708329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23576" name="Rectangle 24">
            <a:extLst>
              <a:ext uri="{FF2B5EF4-FFF2-40B4-BE49-F238E27FC236}">
                <a16:creationId xmlns:a16="http://schemas.microsoft.com/office/drawing/2014/main" id="{BA5E4AF9-D96A-1A46-8D9C-B1680B46E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4044314"/>
            <a:ext cx="142793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23577" name="Rectangle 25">
            <a:extLst>
              <a:ext uri="{FF2B5EF4-FFF2-40B4-BE49-F238E27FC236}">
                <a16:creationId xmlns:a16="http://schemas.microsoft.com/office/drawing/2014/main" id="{527EF7FB-2989-3C46-9126-A152B669F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4044314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</p:txBody>
      </p:sp>
      <p:sp>
        <p:nvSpPr>
          <p:cNvPr id="23578" name="Rectangle 26">
            <a:extLst>
              <a:ext uri="{FF2B5EF4-FFF2-40B4-BE49-F238E27FC236}">
                <a16:creationId xmlns:a16="http://schemas.microsoft.com/office/drawing/2014/main" id="{ED7D56B6-CAE3-0E49-9B49-721393E40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4380300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79" name="Rectangle 27">
            <a:extLst>
              <a:ext uri="{FF2B5EF4-FFF2-40B4-BE49-F238E27FC236}">
                <a16:creationId xmlns:a16="http://schemas.microsoft.com/office/drawing/2014/main" id="{59743017-2D18-804A-8F6F-67935ABA0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4380300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10</a:t>
            </a:r>
          </a:p>
        </p:txBody>
      </p:sp>
      <p:sp>
        <p:nvSpPr>
          <p:cNvPr id="23580" name="Rectangle 28">
            <a:extLst>
              <a:ext uri="{FF2B5EF4-FFF2-40B4-BE49-F238E27FC236}">
                <a16:creationId xmlns:a16="http://schemas.microsoft.com/office/drawing/2014/main" id="{7F548F16-B2BE-E041-8020-49D587BD0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4716285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1" name="Rectangle 29">
            <a:extLst>
              <a:ext uri="{FF2B5EF4-FFF2-40B4-BE49-F238E27FC236}">
                <a16:creationId xmlns:a16="http://schemas.microsoft.com/office/drawing/2014/main" id="{98E4ADA5-1621-2141-B557-9B7B9EDBD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4716285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11</a:t>
            </a:r>
          </a:p>
        </p:txBody>
      </p:sp>
      <p:sp>
        <p:nvSpPr>
          <p:cNvPr id="23582" name="Rectangle 30">
            <a:extLst>
              <a:ext uri="{FF2B5EF4-FFF2-40B4-BE49-F238E27FC236}">
                <a16:creationId xmlns:a16="http://schemas.microsoft.com/office/drawing/2014/main" id="{820E7804-4E9A-B84A-822D-EEC70B5E3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5052271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3" name="Rectangle 31">
            <a:extLst>
              <a:ext uri="{FF2B5EF4-FFF2-40B4-BE49-F238E27FC236}">
                <a16:creationId xmlns:a16="http://schemas.microsoft.com/office/drawing/2014/main" id="{7619646A-B13E-4144-AD60-76C5529D6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5052271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12</a:t>
            </a:r>
          </a:p>
        </p:txBody>
      </p:sp>
      <p:sp>
        <p:nvSpPr>
          <p:cNvPr id="23584" name="Rectangle 32">
            <a:extLst>
              <a:ext uri="{FF2B5EF4-FFF2-40B4-BE49-F238E27FC236}">
                <a16:creationId xmlns:a16="http://schemas.microsoft.com/office/drawing/2014/main" id="{A7F4E1D6-DED1-1744-81A0-E678C28B3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5388257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5" name="Rectangle 33">
            <a:extLst>
              <a:ext uri="{FF2B5EF4-FFF2-40B4-BE49-F238E27FC236}">
                <a16:creationId xmlns:a16="http://schemas.microsoft.com/office/drawing/2014/main" id="{045EC9F8-D846-C64A-BC1E-318F21545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5388257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13</a:t>
            </a:r>
          </a:p>
        </p:txBody>
      </p:sp>
      <p:sp>
        <p:nvSpPr>
          <p:cNvPr id="23586" name="Rectangle 34">
            <a:extLst>
              <a:ext uri="{FF2B5EF4-FFF2-40B4-BE49-F238E27FC236}">
                <a16:creationId xmlns:a16="http://schemas.microsoft.com/office/drawing/2014/main" id="{651D14D8-5236-6044-95CD-570551C6A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5724242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7" name="Rectangle 35">
            <a:extLst>
              <a:ext uri="{FF2B5EF4-FFF2-40B4-BE49-F238E27FC236}">
                <a16:creationId xmlns:a16="http://schemas.microsoft.com/office/drawing/2014/main" id="{00753F9F-F82E-C343-993C-A0B7157D7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5724242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14</a:t>
            </a:r>
          </a:p>
        </p:txBody>
      </p:sp>
      <p:sp>
        <p:nvSpPr>
          <p:cNvPr id="23588" name="Rectangle 36">
            <a:extLst>
              <a:ext uri="{FF2B5EF4-FFF2-40B4-BE49-F238E27FC236}">
                <a16:creationId xmlns:a16="http://schemas.microsoft.com/office/drawing/2014/main" id="{E8CED431-BBA6-CE40-BB12-27FA7B509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6060228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9" name="Rectangle 37">
            <a:extLst>
              <a:ext uri="{FF2B5EF4-FFF2-40B4-BE49-F238E27FC236}">
                <a16:creationId xmlns:a16="http://schemas.microsoft.com/office/drawing/2014/main" id="{8252BBB7-3C55-F041-A84A-A3AB70038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6060228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15</a:t>
            </a:r>
          </a:p>
        </p:txBody>
      </p:sp>
      <p:sp>
        <p:nvSpPr>
          <p:cNvPr id="23601" name="Rectangle 49">
            <a:extLst>
              <a:ext uri="{FF2B5EF4-FFF2-40B4-BE49-F238E27FC236}">
                <a16:creationId xmlns:a16="http://schemas.microsoft.com/office/drawing/2014/main" id="{67A4F271-8A95-CD4D-8892-DC1647E1E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2700372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602" name="Rectangle 50">
            <a:extLst>
              <a:ext uri="{FF2B5EF4-FFF2-40B4-BE49-F238E27FC236}">
                <a16:creationId xmlns:a16="http://schemas.microsoft.com/office/drawing/2014/main" id="{DA51BC0B-5FFE-644D-A691-1D2141680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1692415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603" name="Rectangle 51">
            <a:extLst>
              <a:ext uri="{FF2B5EF4-FFF2-40B4-BE49-F238E27FC236}">
                <a16:creationId xmlns:a16="http://schemas.microsoft.com/office/drawing/2014/main" id="{1D4EC250-323A-664F-8373-982B28C90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1356430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3651015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75BE2-50B3-E24D-8694-0445EA8F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5D607-B08A-4F4A-B8E7-36018E7C7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to allocate disk blocks to files and directories?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B03D6-5EEB-3946-9960-3F57467471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C3AC1-1BDE-A840-A0B3-7E3881508B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C6FECB-344A-3F43-9238-350A77DE6AA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6110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2" name="Rectangle 40">
            <a:extLst>
              <a:ext uri="{FF2B5EF4-FFF2-40B4-BE49-F238E27FC236}">
                <a16:creationId xmlns:a16="http://schemas.microsoft.com/office/drawing/2014/main" id="{2EBD13F5-7FAF-B84D-A074-5418FA7975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File Allocation Table (FAT)</a:t>
            </a:r>
          </a:p>
        </p:txBody>
      </p:sp>
      <p:sp>
        <p:nvSpPr>
          <p:cNvPr id="23594" name="Rectangle 42">
            <a:extLst>
              <a:ext uri="{FF2B5EF4-FFF2-40B4-BE49-F238E27FC236}">
                <a16:creationId xmlns:a16="http://schemas.microsoft.com/office/drawing/2014/main" id="{A4D388F4-1277-7B4C-9213-16D0F3EEBD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7132566" cy="6506358"/>
          </a:xfrm>
        </p:spPr>
        <p:txBody>
          <a:bodyPr/>
          <a:lstStyle/>
          <a:p>
            <a:r>
              <a:rPr lang="en-US" altLang="en-US" dirty="0"/>
              <a:t>Links on disk are slow</a:t>
            </a:r>
          </a:p>
          <a:p>
            <a:r>
              <a:rPr lang="en-US" altLang="en-US" dirty="0"/>
              <a:t>Keep linked list in memory</a:t>
            </a:r>
          </a:p>
          <a:p>
            <a:r>
              <a:rPr lang="en-US" altLang="en-US" dirty="0"/>
              <a:t>Advantage: faster</a:t>
            </a:r>
          </a:p>
          <a:p>
            <a:r>
              <a:rPr lang="en-US" altLang="en-US" dirty="0"/>
              <a:t>Disadvantages</a:t>
            </a:r>
          </a:p>
          <a:p>
            <a:pPr lvl="1"/>
            <a:r>
              <a:rPr lang="en-US" altLang="en-US" dirty="0"/>
              <a:t>Have to copy it to disk at some point</a:t>
            </a:r>
          </a:p>
          <a:p>
            <a:pPr lvl="1"/>
            <a:r>
              <a:rPr lang="en-US" altLang="en-US" dirty="0"/>
              <a:t>Have to keep in-memory and on-disk copy consistent</a:t>
            </a:r>
          </a:p>
        </p:txBody>
      </p:sp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FD3EC2C6-C089-3C41-A19A-B0D8205A093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6005E337-7B97-5242-A48E-61A6C0BDB8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5154F42-A85F-1C40-93BC-DD7540F735E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605" name="Rectangle 53">
            <a:extLst>
              <a:ext uri="{FF2B5EF4-FFF2-40B4-BE49-F238E27FC236}">
                <a16:creationId xmlns:a16="http://schemas.microsoft.com/office/drawing/2014/main" id="{E6D5A0CE-49D7-0A48-BEC5-55B5404CC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2476" y="4044314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3604" name="Rectangle 52">
            <a:extLst>
              <a:ext uri="{FF2B5EF4-FFF2-40B4-BE49-F238E27FC236}">
                <a16:creationId xmlns:a16="http://schemas.microsoft.com/office/drawing/2014/main" id="{966480AB-67DC-CE40-99EF-B4E550E57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2476" y="3036358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</p:txBody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285D7239-B162-D343-9CE0-1906A98B3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1020444"/>
            <a:ext cx="142793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23559" name="Rectangle 7">
            <a:extLst>
              <a:ext uri="{FF2B5EF4-FFF2-40B4-BE49-F238E27FC236}">
                <a16:creationId xmlns:a16="http://schemas.microsoft.com/office/drawing/2014/main" id="{695958E2-ADFA-B841-B25C-62955F094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1020444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23561" name="Rectangle 9">
            <a:extLst>
              <a:ext uri="{FF2B5EF4-FFF2-40B4-BE49-F238E27FC236}">
                <a16:creationId xmlns:a16="http://schemas.microsoft.com/office/drawing/2014/main" id="{B4827E97-1CEB-6442-AC18-C818E4F72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1356430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23563" name="Rectangle 11">
            <a:extLst>
              <a:ext uri="{FF2B5EF4-FFF2-40B4-BE49-F238E27FC236}">
                <a16:creationId xmlns:a16="http://schemas.microsoft.com/office/drawing/2014/main" id="{2F62EAD9-CCD4-3B43-BAB0-C2F577E00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1692415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23564" name="Rectangle 12">
            <a:extLst>
              <a:ext uri="{FF2B5EF4-FFF2-40B4-BE49-F238E27FC236}">
                <a16:creationId xmlns:a16="http://schemas.microsoft.com/office/drawing/2014/main" id="{22473091-B458-C747-9F59-E1844C582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2028401"/>
            <a:ext cx="142793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-2</a:t>
            </a:r>
          </a:p>
        </p:txBody>
      </p:sp>
      <p:sp>
        <p:nvSpPr>
          <p:cNvPr id="23565" name="Rectangle 13">
            <a:extLst>
              <a:ext uri="{FF2B5EF4-FFF2-40B4-BE49-F238E27FC236}">
                <a16:creationId xmlns:a16="http://schemas.microsoft.com/office/drawing/2014/main" id="{5AC750BB-3D70-1D4F-820F-B5F46C000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2028401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23566" name="Rectangle 14">
            <a:extLst>
              <a:ext uri="{FF2B5EF4-FFF2-40B4-BE49-F238E27FC236}">
                <a16:creationId xmlns:a16="http://schemas.microsoft.com/office/drawing/2014/main" id="{604E57AE-E684-0441-8B36-97DB5EF5F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2364387"/>
            <a:ext cx="142793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-2</a:t>
            </a:r>
          </a:p>
        </p:txBody>
      </p:sp>
      <p:sp>
        <p:nvSpPr>
          <p:cNvPr id="23567" name="Rectangle 15">
            <a:extLst>
              <a:ext uri="{FF2B5EF4-FFF2-40B4-BE49-F238E27FC236}">
                <a16:creationId xmlns:a16="http://schemas.microsoft.com/office/drawing/2014/main" id="{F501EE51-D2DC-2B4D-86D5-93FBDB7D1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2364387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23569" name="Rectangle 17">
            <a:extLst>
              <a:ext uri="{FF2B5EF4-FFF2-40B4-BE49-F238E27FC236}">
                <a16:creationId xmlns:a16="http://schemas.microsoft.com/office/drawing/2014/main" id="{9561BDF9-E248-7A4E-890A-F6D22022D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2700372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23570" name="Rectangle 18">
            <a:extLst>
              <a:ext uri="{FF2B5EF4-FFF2-40B4-BE49-F238E27FC236}">
                <a16:creationId xmlns:a16="http://schemas.microsoft.com/office/drawing/2014/main" id="{598BCF21-396E-7B4A-9EF6-D28984420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3036358"/>
            <a:ext cx="1427939" cy="33598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23571" name="Rectangle 19">
            <a:extLst>
              <a:ext uri="{FF2B5EF4-FFF2-40B4-BE49-F238E27FC236}">
                <a16:creationId xmlns:a16="http://schemas.microsoft.com/office/drawing/2014/main" id="{1407E390-B92B-BC4F-8EF4-4AA25D297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3036358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23572" name="Rectangle 20">
            <a:extLst>
              <a:ext uri="{FF2B5EF4-FFF2-40B4-BE49-F238E27FC236}">
                <a16:creationId xmlns:a16="http://schemas.microsoft.com/office/drawing/2014/main" id="{051999B3-C914-8943-8B5F-CBB960E67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3372343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73" name="Rectangle 21">
            <a:extLst>
              <a:ext uri="{FF2B5EF4-FFF2-40B4-BE49-F238E27FC236}">
                <a16:creationId xmlns:a16="http://schemas.microsoft.com/office/drawing/2014/main" id="{7E0205FF-D81C-334F-9C9E-AB5559211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3372343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23574" name="Rectangle 22">
            <a:extLst>
              <a:ext uri="{FF2B5EF4-FFF2-40B4-BE49-F238E27FC236}">
                <a16:creationId xmlns:a16="http://schemas.microsoft.com/office/drawing/2014/main" id="{B4DF719F-AC0B-6C47-A6D2-9148E4241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3708329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75" name="Rectangle 23">
            <a:extLst>
              <a:ext uri="{FF2B5EF4-FFF2-40B4-BE49-F238E27FC236}">
                <a16:creationId xmlns:a16="http://schemas.microsoft.com/office/drawing/2014/main" id="{0FB50728-02CE-3E4A-8FE2-ECD6B6C58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3708329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23576" name="Rectangle 24">
            <a:extLst>
              <a:ext uri="{FF2B5EF4-FFF2-40B4-BE49-F238E27FC236}">
                <a16:creationId xmlns:a16="http://schemas.microsoft.com/office/drawing/2014/main" id="{BA5E4AF9-D96A-1A46-8D9C-B1680B46E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4044314"/>
            <a:ext cx="1427939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23577" name="Rectangle 25">
            <a:extLst>
              <a:ext uri="{FF2B5EF4-FFF2-40B4-BE49-F238E27FC236}">
                <a16:creationId xmlns:a16="http://schemas.microsoft.com/office/drawing/2014/main" id="{527EF7FB-2989-3C46-9126-A152B669F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4044314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</p:txBody>
      </p:sp>
      <p:sp>
        <p:nvSpPr>
          <p:cNvPr id="23578" name="Rectangle 26">
            <a:extLst>
              <a:ext uri="{FF2B5EF4-FFF2-40B4-BE49-F238E27FC236}">
                <a16:creationId xmlns:a16="http://schemas.microsoft.com/office/drawing/2014/main" id="{ED7D56B6-CAE3-0E49-9B49-721393E40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4380300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79" name="Rectangle 27">
            <a:extLst>
              <a:ext uri="{FF2B5EF4-FFF2-40B4-BE49-F238E27FC236}">
                <a16:creationId xmlns:a16="http://schemas.microsoft.com/office/drawing/2014/main" id="{59743017-2D18-804A-8F6F-67935ABA0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4380300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10</a:t>
            </a:r>
          </a:p>
        </p:txBody>
      </p:sp>
      <p:sp>
        <p:nvSpPr>
          <p:cNvPr id="23580" name="Rectangle 28">
            <a:extLst>
              <a:ext uri="{FF2B5EF4-FFF2-40B4-BE49-F238E27FC236}">
                <a16:creationId xmlns:a16="http://schemas.microsoft.com/office/drawing/2014/main" id="{7F548F16-B2BE-E041-8020-49D587BD0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4716285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1" name="Rectangle 29">
            <a:extLst>
              <a:ext uri="{FF2B5EF4-FFF2-40B4-BE49-F238E27FC236}">
                <a16:creationId xmlns:a16="http://schemas.microsoft.com/office/drawing/2014/main" id="{98E4ADA5-1621-2141-B557-9B7B9EDBD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4716285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11</a:t>
            </a:r>
          </a:p>
        </p:txBody>
      </p:sp>
      <p:sp>
        <p:nvSpPr>
          <p:cNvPr id="23582" name="Rectangle 30">
            <a:extLst>
              <a:ext uri="{FF2B5EF4-FFF2-40B4-BE49-F238E27FC236}">
                <a16:creationId xmlns:a16="http://schemas.microsoft.com/office/drawing/2014/main" id="{820E7804-4E9A-B84A-822D-EEC70B5E3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5052271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3" name="Rectangle 31">
            <a:extLst>
              <a:ext uri="{FF2B5EF4-FFF2-40B4-BE49-F238E27FC236}">
                <a16:creationId xmlns:a16="http://schemas.microsoft.com/office/drawing/2014/main" id="{7619646A-B13E-4144-AD60-76C5529D6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5052271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12</a:t>
            </a:r>
          </a:p>
        </p:txBody>
      </p:sp>
      <p:sp>
        <p:nvSpPr>
          <p:cNvPr id="23584" name="Rectangle 32">
            <a:extLst>
              <a:ext uri="{FF2B5EF4-FFF2-40B4-BE49-F238E27FC236}">
                <a16:creationId xmlns:a16="http://schemas.microsoft.com/office/drawing/2014/main" id="{A7F4E1D6-DED1-1744-81A0-E678C28B3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5388257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5" name="Rectangle 33">
            <a:extLst>
              <a:ext uri="{FF2B5EF4-FFF2-40B4-BE49-F238E27FC236}">
                <a16:creationId xmlns:a16="http://schemas.microsoft.com/office/drawing/2014/main" id="{045EC9F8-D846-C64A-BC1E-318F21545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5388257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13</a:t>
            </a:r>
          </a:p>
        </p:txBody>
      </p:sp>
      <p:sp>
        <p:nvSpPr>
          <p:cNvPr id="23586" name="Rectangle 34">
            <a:extLst>
              <a:ext uri="{FF2B5EF4-FFF2-40B4-BE49-F238E27FC236}">
                <a16:creationId xmlns:a16="http://schemas.microsoft.com/office/drawing/2014/main" id="{651D14D8-5236-6044-95CD-570551C6A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5724242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7" name="Rectangle 35">
            <a:extLst>
              <a:ext uri="{FF2B5EF4-FFF2-40B4-BE49-F238E27FC236}">
                <a16:creationId xmlns:a16="http://schemas.microsoft.com/office/drawing/2014/main" id="{00753F9F-F82E-C343-993C-A0B7157D7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5724242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14</a:t>
            </a:r>
          </a:p>
        </p:txBody>
      </p:sp>
      <p:sp>
        <p:nvSpPr>
          <p:cNvPr id="23588" name="Rectangle 36">
            <a:extLst>
              <a:ext uri="{FF2B5EF4-FFF2-40B4-BE49-F238E27FC236}">
                <a16:creationId xmlns:a16="http://schemas.microsoft.com/office/drawing/2014/main" id="{E8CED431-BBA6-CE40-BB12-27FA7B509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6060228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589" name="Rectangle 37">
            <a:extLst>
              <a:ext uri="{FF2B5EF4-FFF2-40B4-BE49-F238E27FC236}">
                <a16:creationId xmlns:a16="http://schemas.microsoft.com/office/drawing/2014/main" id="{8252BBB7-3C55-F041-A84A-A3AB70038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567" y="6060228"/>
            <a:ext cx="671971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15</a:t>
            </a:r>
          </a:p>
        </p:txBody>
      </p:sp>
      <p:sp>
        <p:nvSpPr>
          <p:cNvPr id="23601" name="Rectangle 49">
            <a:extLst>
              <a:ext uri="{FF2B5EF4-FFF2-40B4-BE49-F238E27FC236}">
                <a16:creationId xmlns:a16="http://schemas.microsoft.com/office/drawing/2014/main" id="{67A4F271-8A95-CD4D-8892-DC1647E1E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2700372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602" name="Rectangle 50">
            <a:extLst>
              <a:ext uri="{FF2B5EF4-FFF2-40B4-BE49-F238E27FC236}">
                <a16:creationId xmlns:a16="http://schemas.microsoft.com/office/drawing/2014/main" id="{DA51BC0B-5FFE-644D-A691-1D2141680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1692415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  <p:sp>
        <p:nvSpPr>
          <p:cNvPr id="23603" name="Rectangle 51">
            <a:extLst>
              <a:ext uri="{FF2B5EF4-FFF2-40B4-BE49-F238E27FC236}">
                <a16:creationId xmlns:a16="http://schemas.microsoft.com/office/drawing/2014/main" id="{1D4EC250-323A-664F-8373-982B28C90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537" y="1356430"/>
            <a:ext cx="1427939" cy="3359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3928099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76A3F-6D34-4BF1-A239-2187A8DCA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2E583-8A9F-48A4-92ED-DF7B07795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858870-61C2-478E-B4D7-ACF0DA7FC3F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38476-592D-42DA-A1B4-F90189924F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9F4C5-E0A2-48A0-9067-ACAD181EF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12" y="857877"/>
            <a:ext cx="8674813" cy="578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3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Homework 10: due on 4/11</a:t>
            </a:r>
          </a:p>
          <a:p>
            <a:pPr lvl="1"/>
            <a:r>
              <a:rPr lang="en-US" dirty="0"/>
              <a:t>Project 3: due on 4/11</a:t>
            </a:r>
          </a:p>
          <a:p>
            <a:pPr lvl="1"/>
            <a:r>
              <a:rPr lang="en-US" dirty="0"/>
              <a:t>Lab 4: due on 4/15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2D096-10E3-4F37-87EE-4830C114E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</a:t>
            </a:r>
            <a:r>
              <a:rPr lang="en-US"/>
              <a:t>-node and FAT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5725A-CB21-4162-8C07-FBDF0C4F8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DA2A8F-6F2C-4284-B437-EA25EF64E71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A2D5E-3762-4229-8D72-955844D543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50EC3-03E7-4F13-BA40-44A5983A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79" y="1219200"/>
            <a:ext cx="8227488" cy="548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34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C23222E-1EEB-3B4D-9DFD-EA1C4EF424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a block index for allocation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CB625FD6-C403-4E45-9BEE-76055D684C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269675" cy="6506358"/>
          </a:xfrm>
        </p:spPr>
        <p:txBody>
          <a:bodyPr/>
          <a:lstStyle/>
          <a:p>
            <a:r>
              <a:rPr lang="en-US" altLang="en-US" dirty="0"/>
              <a:t>Store file block addresses in an array</a:t>
            </a:r>
          </a:p>
          <a:p>
            <a:pPr lvl="1"/>
            <a:r>
              <a:rPr lang="en-US" altLang="en-US" dirty="0"/>
              <a:t>Array itself is stored in a disk block</a:t>
            </a:r>
          </a:p>
          <a:p>
            <a:pPr lvl="1"/>
            <a:r>
              <a:rPr lang="en-US" altLang="en-US" dirty="0"/>
              <a:t>Directory has a pointer to this disk block</a:t>
            </a:r>
          </a:p>
          <a:p>
            <a:pPr lvl="1"/>
            <a:r>
              <a:rPr lang="en-US" altLang="en-US" dirty="0"/>
              <a:t>Non-existent blocks indicated by -1</a:t>
            </a:r>
          </a:p>
          <a:p>
            <a:r>
              <a:rPr lang="en-US" altLang="en-US" dirty="0"/>
              <a:t>Random access easy</a:t>
            </a:r>
          </a:p>
          <a:p>
            <a:r>
              <a:rPr lang="en-US" altLang="en-US" dirty="0"/>
              <a:t>Limit on file size?</a:t>
            </a:r>
          </a:p>
          <a:p>
            <a:endParaRPr lang="en-US" altLang="en-US" dirty="0"/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6B8AD71D-29AD-F54C-888C-75DC732E6AE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CB87011F-94B2-1D41-8959-71F0F8A0FF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D0D3AED-E89E-5243-844F-36965EB746AB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33BC925D-46EC-9C42-96A7-7B0140351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2762" y="3445602"/>
            <a:ext cx="503978" cy="6754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1" name="Rectangle 5">
            <a:extLst>
              <a:ext uri="{FF2B5EF4-FFF2-40B4-BE49-F238E27FC236}">
                <a16:creationId xmlns:a16="http://schemas.microsoft.com/office/drawing/2014/main" id="{C1BEFEB0-A531-4645-8CF6-44E681D99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2" y="4871790"/>
            <a:ext cx="503978" cy="671971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2" name="Rectangle 6">
            <a:extLst>
              <a:ext uri="{FF2B5EF4-FFF2-40B4-BE49-F238E27FC236}">
                <a16:creationId xmlns:a16="http://schemas.microsoft.com/office/drawing/2014/main" id="{5179EE9F-DD6B-2D46-A5DA-375C4770C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344385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3" name="Rectangle 7">
            <a:extLst>
              <a:ext uri="{FF2B5EF4-FFF2-40B4-BE49-F238E27FC236}">
                <a16:creationId xmlns:a16="http://schemas.microsoft.com/office/drawing/2014/main" id="{56C73ED4-0DDE-E344-AE72-ADD43E6E9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4871790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4" name="Rectangle 8">
            <a:extLst>
              <a:ext uri="{FF2B5EF4-FFF2-40B4-BE49-F238E27FC236}">
                <a16:creationId xmlns:a16="http://schemas.microsoft.com/office/drawing/2014/main" id="{B0AD0FA9-D378-EB4D-83E7-2D43CEC15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344385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5" name="Rectangle 9">
            <a:extLst>
              <a:ext uri="{FF2B5EF4-FFF2-40B4-BE49-F238E27FC236}">
                <a16:creationId xmlns:a16="http://schemas.microsoft.com/office/drawing/2014/main" id="{C4684C6D-DCD7-8F41-B520-FBAD92C01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4871790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8154D1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6" name="Rectangle 10">
            <a:extLst>
              <a:ext uri="{FF2B5EF4-FFF2-40B4-BE49-F238E27FC236}">
                <a16:creationId xmlns:a16="http://schemas.microsoft.com/office/drawing/2014/main" id="{0E61E869-8335-8E4D-A111-7F8BE5C6D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2" y="344385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7" name="Rectangle 11">
            <a:extLst>
              <a:ext uri="{FF2B5EF4-FFF2-40B4-BE49-F238E27FC236}">
                <a16:creationId xmlns:a16="http://schemas.microsoft.com/office/drawing/2014/main" id="{9475E6DB-D13B-E24E-A213-4E54F7536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2" y="4871790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88" name="Text Box 12">
            <a:extLst>
              <a:ext uri="{FF2B5EF4-FFF2-40B4-BE49-F238E27FC236}">
                <a16:creationId xmlns:a16="http://schemas.microsoft.com/office/drawing/2014/main" id="{2E8F48FD-9543-CA42-BE83-5AEACB57D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884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75789" name="Text Box 13">
            <a:extLst>
              <a:ext uri="{FF2B5EF4-FFF2-40B4-BE49-F238E27FC236}">
                <a16:creationId xmlns:a16="http://schemas.microsoft.com/office/drawing/2014/main" id="{8FCF2E57-7B1F-5048-843C-5AF15A501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842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75790" name="Text Box 14">
            <a:extLst>
              <a:ext uri="{FF2B5EF4-FFF2-40B4-BE49-F238E27FC236}">
                <a16:creationId xmlns:a16="http://schemas.microsoft.com/office/drawing/2014/main" id="{EC60A254-0864-0E49-BC2C-9256AFA28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9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75791" name="Text Box 15">
            <a:extLst>
              <a:ext uri="{FF2B5EF4-FFF2-40B4-BE49-F238E27FC236}">
                <a16:creationId xmlns:a16="http://schemas.microsoft.com/office/drawing/2014/main" id="{EFB96719-8C13-E247-891D-0A7CB7A62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4756" y="299062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75792" name="Text Box 16">
            <a:extLst>
              <a:ext uri="{FF2B5EF4-FFF2-40B4-BE49-F238E27FC236}">
                <a16:creationId xmlns:a16="http://schemas.microsoft.com/office/drawing/2014/main" id="{96EDFECE-C05A-D64A-816E-9B5E322EF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883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75793" name="Text Box 17">
            <a:extLst>
              <a:ext uri="{FF2B5EF4-FFF2-40B4-BE49-F238E27FC236}">
                <a16:creationId xmlns:a16="http://schemas.microsoft.com/office/drawing/2014/main" id="{80677956-2E2A-5C46-9D8B-D787CC0E6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840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75794" name="Text Box 18">
            <a:extLst>
              <a:ext uri="{FF2B5EF4-FFF2-40B4-BE49-F238E27FC236}">
                <a16:creationId xmlns:a16="http://schemas.microsoft.com/office/drawing/2014/main" id="{D754E868-1BCB-F645-9AA6-F220E0BE0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8798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75795" name="Text Box 19">
            <a:extLst>
              <a:ext uri="{FF2B5EF4-FFF2-40B4-BE49-F238E27FC236}">
                <a16:creationId xmlns:a16="http://schemas.microsoft.com/office/drawing/2014/main" id="{6EE604F3-2500-7845-8B62-8C84B5205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755" y="4367812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75796" name="Rectangle 20">
            <a:extLst>
              <a:ext uri="{FF2B5EF4-FFF2-40B4-BE49-F238E27FC236}">
                <a16:creationId xmlns:a16="http://schemas.microsoft.com/office/drawing/2014/main" id="{B18855E5-88C5-2948-B318-3DA749466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2" y="6215732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97" name="Rectangle 21">
            <a:extLst>
              <a:ext uri="{FF2B5EF4-FFF2-40B4-BE49-F238E27FC236}">
                <a16:creationId xmlns:a16="http://schemas.microsoft.com/office/drawing/2014/main" id="{7C2B6F59-B4E9-CC40-8FC3-901A364CD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6215732"/>
            <a:ext cx="503978" cy="671971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98" name="Rectangle 22">
            <a:extLst>
              <a:ext uri="{FF2B5EF4-FFF2-40B4-BE49-F238E27FC236}">
                <a16:creationId xmlns:a16="http://schemas.microsoft.com/office/drawing/2014/main" id="{778C0A9D-5D18-514A-8390-F78E98243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75" y="621573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799" name="Rectangle 23">
            <a:extLst>
              <a:ext uri="{FF2B5EF4-FFF2-40B4-BE49-F238E27FC236}">
                <a16:creationId xmlns:a16="http://schemas.microsoft.com/office/drawing/2014/main" id="{E9E2842E-A9C6-9F45-848A-C7CD50CFD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0132" y="6215732"/>
            <a:ext cx="503978" cy="671971"/>
          </a:xfrm>
          <a:prstGeom prst="rect">
            <a:avLst/>
          </a:prstGeom>
          <a:solidFill>
            <a:srgbClr val="99CC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99CCFF"/>
            </a:extrusionClr>
            <a:contourClr>
              <a:srgbClr val="99CC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5800" name="Text Box 24">
            <a:extLst>
              <a:ext uri="{FF2B5EF4-FFF2-40B4-BE49-F238E27FC236}">
                <a16:creationId xmlns:a16="http://schemas.microsoft.com/office/drawing/2014/main" id="{9A516143-EFCB-9749-B66C-D1556D79A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884" y="5762503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75801" name="Text Box 25">
            <a:extLst>
              <a:ext uri="{FF2B5EF4-FFF2-40B4-BE49-F238E27FC236}">
                <a16:creationId xmlns:a16="http://schemas.microsoft.com/office/drawing/2014/main" id="{5F3825D3-52A0-0341-96D4-F69BE9A72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842" y="5762503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</p:txBody>
      </p:sp>
      <p:sp>
        <p:nvSpPr>
          <p:cNvPr id="75802" name="Text Box 26">
            <a:extLst>
              <a:ext uri="{FF2B5EF4-FFF2-40B4-BE49-F238E27FC236}">
                <a16:creationId xmlns:a16="http://schemas.microsoft.com/office/drawing/2014/main" id="{E1364A03-5DD1-774B-8DC4-92FEFDC4E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267" y="5762503"/>
            <a:ext cx="46679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10</a:t>
            </a:r>
          </a:p>
        </p:txBody>
      </p:sp>
      <p:sp>
        <p:nvSpPr>
          <p:cNvPr id="75803" name="Text Box 27">
            <a:extLst>
              <a:ext uri="{FF2B5EF4-FFF2-40B4-BE49-F238E27FC236}">
                <a16:creationId xmlns:a16="http://schemas.microsoft.com/office/drawing/2014/main" id="{203BACC6-49D8-DC4C-9D21-5DBEC3406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9386" y="5762503"/>
            <a:ext cx="45647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11</a:t>
            </a:r>
          </a:p>
        </p:txBody>
      </p:sp>
      <p:cxnSp>
        <p:nvCxnSpPr>
          <p:cNvPr id="75804" name="AutoShape 28">
            <a:extLst>
              <a:ext uri="{FF2B5EF4-FFF2-40B4-BE49-F238E27FC236}">
                <a16:creationId xmlns:a16="http://schemas.microsoft.com/office/drawing/2014/main" id="{76F9EFC7-8085-474A-8648-5A826F2E8CBE}"/>
              </a:ext>
            </a:extLst>
          </p:cNvPr>
          <p:cNvCxnSpPr>
            <a:cxnSpLocks noChangeShapeType="1"/>
            <a:stCxn id="75805" idx="2"/>
            <a:endCxn id="75781" idx="2"/>
          </p:cNvCxnSpPr>
          <p:nvPr/>
        </p:nvCxnSpPr>
        <p:spPr bwMode="auto">
          <a:xfrm rot="5400000">
            <a:off x="5838278" y="3233860"/>
            <a:ext cx="2939874" cy="1679928"/>
          </a:xfrm>
          <a:prstGeom prst="curvedConnector3">
            <a:avLst>
              <a:gd name="adj1" fmla="val 108569"/>
            </a:avLst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805" name="Rectangle 29">
            <a:extLst>
              <a:ext uri="{FF2B5EF4-FFF2-40B4-BE49-F238E27FC236}">
                <a16:creationId xmlns:a16="http://schemas.microsoft.com/office/drawing/2014/main" id="{F474C739-DAEE-DD4F-88FD-4067292A2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36" y="2183906"/>
            <a:ext cx="2687884" cy="41998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grades      4	4802</a:t>
            </a:r>
          </a:p>
        </p:txBody>
      </p:sp>
      <p:sp>
        <p:nvSpPr>
          <p:cNvPr id="75806" name="Text Box 30">
            <a:extLst>
              <a:ext uri="{FF2B5EF4-FFF2-40B4-BE49-F238E27FC236}">
                <a16:creationId xmlns:a16="http://schemas.microsoft.com/office/drawing/2014/main" id="{29A18CCD-9350-D94B-ACC5-B1356D942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149" y="1766836"/>
            <a:ext cx="2659061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Name	index	size</a:t>
            </a:r>
          </a:p>
        </p:txBody>
      </p:sp>
      <p:sp>
        <p:nvSpPr>
          <p:cNvPr id="75807" name="Rectangle 31">
            <a:extLst>
              <a:ext uri="{FF2B5EF4-FFF2-40B4-BE49-F238E27FC236}">
                <a16:creationId xmlns:a16="http://schemas.microsoft.com/office/drawing/2014/main" id="{6AB4743F-1191-6344-83A7-8C311D1F3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2" y="4871790"/>
            <a:ext cx="251989" cy="335986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75808" name="AutoShape 32">
            <a:extLst>
              <a:ext uri="{FF2B5EF4-FFF2-40B4-BE49-F238E27FC236}">
                <a16:creationId xmlns:a16="http://schemas.microsoft.com/office/drawing/2014/main" id="{933EDD5E-6B28-5E4A-96F4-9BF8C572A1EC}"/>
              </a:ext>
            </a:extLst>
          </p:cNvPr>
          <p:cNvCxnSpPr>
            <a:cxnSpLocks noChangeShapeType="1"/>
            <a:stCxn id="75807" idx="0"/>
            <a:endCxn id="75811" idx="0"/>
          </p:cNvCxnSpPr>
          <p:nvPr/>
        </p:nvCxnSpPr>
        <p:spPr bwMode="auto">
          <a:xfrm flipH="1" flipV="1">
            <a:off x="5670285" y="4101823"/>
            <a:ext cx="671971" cy="755968"/>
          </a:xfrm>
          <a:prstGeom prst="straightConnector1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09" name="AutoShape 33">
            <a:extLst>
              <a:ext uri="{FF2B5EF4-FFF2-40B4-BE49-F238E27FC236}">
                <a16:creationId xmlns:a16="http://schemas.microsoft.com/office/drawing/2014/main" id="{53F8F7A2-E663-9141-B0C0-885C77D52265}"/>
              </a:ext>
            </a:extLst>
          </p:cNvPr>
          <p:cNvCxnSpPr>
            <a:cxnSpLocks noChangeShapeType="1"/>
            <a:stCxn id="75807" idx="2"/>
            <a:endCxn id="75811" idx="2"/>
          </p:cNvCxnSpPr>
          <p:nvPr/>
        </p:nvCxnSpPr>
        <p:spPr bwMode="auto">
          <a:xfrm flipH="1">
            <a:off x="5670285" y="5221775"/>
            <a:ext cx="671971" cy="923960"/>
          </a:xfrm>
          <a:prstGeom prst="straightConnector1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810" name="Rectangle 34">
            <a:extLst>
              <a:ext uri="{FF2B5EF4-FFF2-40B4-BE49-F238E27FC236}">
                <a16:creationId xmlns:a16="http://schemas.microsoft.com/office/drawing/2014/main" id="{9E14C94D-2477-0045-9A4E-7FD942A8D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4115823"/>
            <a:ext cx="419982" cy="2015913"/>
          </a:xfrm>
          <a:prstGeom prst="rect">
            <a:avLst/>
          </a:prstGeom>
          <a:solidFill>
            <a:srgbClr val="FF99CC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99CC"/>
            </a:extrusionClr>
            <a:contourClr>
              <a:srgbClr val="FF99CC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9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8</a:t>
            </a:r>
          </a:p>
        </p:txBody>
      </p:sp>
      <p:sp>
        <p:nvSpPr>
          <p:cNvPr id="75811" name="Rectangle 35">
            <a:extLst>
              <a:ext uri="{FF2B5EF4-FFF2-40B4-BE49-F238E27FC236}">
                <a16:creationId xmlns:a16="http://schemas.microsoft.com/office/drawing/2014/main" id="{5D6FC302-4237-824F-90F5-FF967121D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294" y="4115823"/>
            <a:ext cx="419982" cy="2015913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75812" name="AutoShape 36">
            <a:extLst>
              <a:ext uri="{FF2B5EF4-FFF2-40B4-BE49-F238E27FC236}">
                <a16:creationId xmlns:a16="http://schemas.microsoft.com/office/drawing/2014/main" id="{8FD5B7DE-2DC6-5E43-8780-0D9D2AD68B10}"/>
              </a:ext>
            </a:extLst>
          </p:cNvPr>
          <p:cNvCxnSpPr>
            <a:cxnSpLocks noChangeShapeType="1"/>
            <a:stCxn id="75781" idx="3"/>
            <a:endCxn id="75780" idx="2"/>
          </p:cNvCxnSpPr>
          <p:nvPr/>
        </p:nvCxnSpPr>
        <p:spPr bwMode="auto">
          <a:xfrm flipH="1" flipV="1">
            <a:off x="6464751" y="4121073"/>
            <a:ext cx="255489" cy="1086703"/>
          </a:xfrm>
          <a:prstGeom prst="curvedConnector4">
            <a:avLst>
              <a:gd name="adj1" fmla="val -98630"/>
              <a:gd name="adj2" fmla="val 65542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3" name="AutoShape 37">
            <a:extLst>
              <a:ext uri="{FF2B5EF4-FFF2-40B4-BE49-F238E27FC236}">
                <a16:creationId xmlns:a16="http://schemas.microsoft.com/office/drawing/2014/main" id="{2CD4F6EA-E9F2-7B44-9749-32FA7EDA28F4}"/>
              </a:ext>
            </a:extLst>
          </p:cNvPr>
          <p:cNvCxnSpPr>
            <a:cxnSpLocks noChangeShapeType="1"/>
            <a:stCxn id="75781" idx="3"/>
            <a:endCxn id="75785" idx="2"/>
          </p:cNvCxnSpPr>
          <p:nvPr/>
        </p:nvCxnSpPr>
        <p:spPr bwMode="auto">
          <a:xfrm>
            <a:off x="6720240" y="5207775"/>
            <a:ext cx="1763924" cy="335986"/>
          </a:xfrm>
          <a:prstGeom prst="curvedConnector4">
            <a:avLst>
              <a:gd name="adj1" fmla="val 21329"/>
              <a:gd name="adj2" fmla="val 175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4" name="AutoShape 38">
            <a:extLst>
              <a:ext uri="{FF2B5EF4-FFF2-40B4-BE49-F238E27FC236}">
                <a16:creationId xmlns:a16="http://schemas.microsoft.com/office/drawing/2014/main" id="{8A0AF310-B52C-8C4A-A897-A0CF22653B63}"/>
              </a:ext>
            </a:extLst>
          </p:cNvPr>
          <p:cNvCxnSpPr>
            <a:cxnSpLocks noChangeShapeType="1"/>
            <a:stCxn id="75781" idx="3"/>
            <a:endCxn id="75787" idx="2"/>
          </p:cNvCxnSpPr>
          <p:nvPr/>
        </p:nvCxnSpPr>
        <p:spPr bwMode="auto">
          <a:xfrm>
            <a:off x="6720240" y="5207775"/>
            <a:ext cx="2771881" cy="335986"/>
          </a:xfrm>
          <a:prstGeom prst="curvedConnector4">
            <a:avLst>
              <a:gd name="adj1" fmla="val 8144"/>
              <a:gd name="adj2" fmla="val 229167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5" name="AutoShape 39">
            <a:extLst>
              <a:ext uri="{FF2B5EF4-FFF2-40B4-BE49-F238E27FC236}">
                <a16:creationId xmlns:a16="http://schemas.microsoft.com/office/drawing/2014/main" id="{9317ECDD-AFB6-A747-825B-BC51BE7D4DDE}"/>
              </a:ext>
            </a:extLst>
          </p:cNvPr>
          <p:cNvCxnSpPr>
            <a:cxnSpLocks noChangeShapeType="1"/>
            <a:stCxn id="75781" idx="3"/>
            <a:endCxn id="75797" idx="2"/>
          </p:cNvCxnSpPr>
          <p:nvPr/>
        </p:nvCxnSpPr>
        <p:spPr bwMode="auto">
          <a:xfrm>
            <a:off x="6720240" y="5207776"/>
            <a:ext cx="755968" cy="1679928"/>
          </a:xfrm>
          <a:prstGeom prst="curvedConnector4">
            <a:avLst>
              <a:gd name="adj1" fmla="val 33333"/>
              <a:gd name="adj2" fmla="val 115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6" name="AutoShape 40">
            <a:extLst>
              <a:ext uri="{FF2B5EF4-FFF2-40B4-BE49-F238E27FC236}">
                <a16:creationId xmlns:a16="http://schemas.microsoft.com/office/drawing/2014/main" id="{5088DAE4-F461-6B4E-BC1C-F178FD4C9F8E}"/>
              </a:ext>
            </a:extLst>
          </p:cNvPr>
          <p:cNvCxnSpPr>
            <a:cxnSpLocks noChangeShapeType="1"/>
            <a:stCxn id="75781" idx="3"/>
            <a:endCxn id="75796" idx="2"/>
          </p:cNvCxnSpPr>
          <p:nvPr/>
        </p:nvCxnSpPr>
        <p:spPr bwMode="auto">
          <a:xfrm flipH="1">
            <a:off x="6468251" y="5207776"/>
            <a:ext cx="251989" cy="1679928"/>
          </a:xfrm>
          <a:prstGeom prst="curvedConnector4">
            <a:avLst>
              <a:gd name="adj1" fmla="val -100000"/>
              <a:gd name="adj2" fmla="val 115000"/>
            </a:avLst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33808976"/>
      </p:ext>
    </p:extLst>
  </p:cSld>
  <p:clrMapOvr>
    <a:masterClrMapping/>
  </p:clrMapOvr>
  <p:transition>
    <p:sndAc>
      <p:stSnd>
        <p:snd r:embed="rId2" name="Slide Projector"/>
      </p:stSnd>
    </p:sndAc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4289D-3036-498A-AD3E-30173565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File Size for Indexed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5D1F7-83E0-4181-9FA7-70D6C0E12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C644C-BB5C-4D48-B9A1-35946338D9F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D27E2-201A-4284-9D97-7528163256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A48C2F-EF2E-4FA7-9C62-33895025B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86" y="1093644"/>
            <a:ext cx="8532908" cy="56897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7BE805-FB9C-4073-A1E1-2F5086E87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145" y="777131"/>
            <a:ext cx="2900774" cy="193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61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C9D1E-82FB-413A-8775-77A14065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</a:t>
            </a:r>
            <a:r>
              <a:rPr lang="en-US"/>
              <a:t>-node vs index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2480C-CEA4-40E6-B745-DB0470620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3614F-7A1F-455C-9767-91CE2212FA0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A46EA-492A-448D-B0F4-D72BE7090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E0641E-6DA2-4406-9067-BDFD616D4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1" y="1281720"/>
            <a:ext cx="8581507" cy="57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88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13" name="Rectangle 9">
            <a:extLst>
              <a:ext uri="{FF2B5EF4-FFF2-40B4-BE49-F238E27FC236}">
                <a16:creationId xmlns:a16="http://schemas.microsoft.com/office/drawing/2014/main" id="{ED4B8D5A-5626-604D-BA59-879252A687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Unix Fast File System indexing scheme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3E725C-2EF9-EC40-8BF4-BE1FFDEA6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8" name="Footer Placeholder 2">
            <a:extLst>
              <a:ext uri="{FF2B5EF4-FFF2-40B4-BE49-F238E27FC236}">
                <a16:creationId xmlns:a16="http://schemas.microsoft.com/office/drawing/2014/main" id="{7061A4AF-E589-CE45-906D-CD192D8455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79" name="Slide Number Placeholder 3">
            <a:extLst>
              <a:ext uri="{FF2B5EF4-FFF2-40B4-BE49-F238E27FC236}">
                <a16:creationId xmlns:a16="http://schemas.microsoft.com/office/drawing/2014/main" id="{34F8F383-419E-1343-AC51-4C992D0F67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B9CC44AF-F125-8C43-ACF6-72584215F82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3941" name="Rectangle 37">
            <a:extLst>
              <a:ext uri="{FF2B5EF4-FFF2-40B4-BE49-F238E27FC236}">
                <a16:creationId xmlns:a16="http://schemas.microsoft.com/office/drawing/2014/main" id="{DAF2F0CD-E5CC-2C42-9F4A-072A1D6C1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047740"/>
            <a:ext cx="251989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60" name="Rectangle 56">
            <a:extLst>
              <a:ext uri="{FF2B5EF4-FFF2-40B4-BE49-F238E27FC236}">
                <a16:creationId xmlns:a16="http://schemas.microsoft.com/office/drawing/2014/main" id="{0E61836F-8C84-5948-BFDB-226522770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375768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1" name="Rectangle 57">
            <a:extLst>
              <a:ext uri="{FF2B5EF4-FFF2-40B4-BE49-F238E27FC236}">
                <a16:creationId xmlns:a16="http://schemas.microsoft.com/office/drawing/2014/main" id="{F284598C-DCDE-1841-A5EA-E3745B452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123779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2" name="Rectangle 58">
            <a:extLst>
              <a:ext uri="{FF2B5EF4-FFF2-40B4-BE49-F238E27FC236}">
                <a16:creationId xmlns:a16="http://schemas.microsoft.com/office/drawing/2014/main" id="{4CD99B70-6BE4-0349-BC9B-8A5DFEC96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71971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3" name="Rectangle 59">
            <a:extLst>
              <a:ext uri="{FF2B5EF4-FFF2-40B4-BE49-F238E27FC236}">
                <a16:creationId xmlns:a16="http://schemas.microsoft.com/office/drawing/2014/main" id="{A81A3836-70BF-544C-BA30-71A06B9D5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46772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4768E6BA-421C-B24A-BF90-34B03BB81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394783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7447DA1E-AA68-4E4A-A5D4-0095AA1F1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4283815"/>
            <a:ext cx="1763924" cy="1007957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 pointers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529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529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529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08" name="Rectangle 4">
            <a:extLst>
              <a:ext uri="{FF2B5EF4-FFF2-40B4-BE49-F238E27FC236}">
                <a16:creationId xmlns:a16="http://schemas.microsoft.com/office/drawing/2014/main" id="{FE6C8E16-9559-EC48-BFD4-8C40754A7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5123779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09" name="Rectangle 5">
            <a:extLst>
              <a:ext uri="{FF2B5EF4-FFF2-40B4-BE49-F238E27FC236}">
                <a16:creationId xmlns:a16="http://schemas.microsoft.com/office/drawing/2014/main" id="{D9CEDE7C-24A0-5441-8B6B-B361CDADE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955786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0" name="Rectangle 6">
            <a:extLst>
              <a:ext uri="{FF2B5EF4-FFF2-40B4-BE49-F238E27FC236}">
                <a16:creationId xmlns:a16="http://schemas.microsoft.com/office/drawing/2014/main" id="{24009022-076F-494A-B389-F9933080C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787794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1" name="Rectangle 7">
            <a:extLst>
              <a:ext uri="{FF2B5EF4-FFF2-40B4-BE49-F238E27FC236}">
                <a16:creationId xmlns:a16="http://schemas.microsoft.com/office/drawing/2014/main" id="{A877DE85-92FC-AE46-8879-B3198E787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619801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2" name="Rectangle 8">
            <a:extLst>
              <a:ext uri="{FF2B5EF4-FFF2-40B4-BE49-F238E27FC236}">
                <a16:creationId xmlns:a16="http://schemas.microsoft.com/office/drawing/2014/main" id="{E8BD1E46-52A9-FE4C-8A6B-60003417A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451808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14" name="Text Box 10">
            <a:extLst>
              <a:ext uri="{FF2B5EF4-FFF2-40B4-BE49-F238E27FC236}">
                <a16:creationId xmlns:a16="http://schemas.microsoft.com/office/drawing/2014/main" id="{4AD6F39C-BDFA-1D41-B995-338F5851F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5692" y="6803707"/>
            <a:ext cx="626775" cy="435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7672" rIns="0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inode</a:t>
            </a:r>
          </a:p>
        </p:txBody>
      </p:sp>
      <p:sp>
        <p:nvSpPr>
          <p:cNvPr id="123915" name="Rectangle 11">
            <a:extLst>
              <a:ext uri="{FF2B5EF4-FFF2-40B4-BE49-F238E27FC236}">
                <a16:creationId xmlns:a16="http://schemas.microsoft.com/office/drawing/2014/main" id="{22422EA5-0C0A-1140-B317-33EBA2643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099909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6" name="Rectangle 12">
            <a:extLst>
              <a:ext uri="{FF2B5EF4-FFF2-40B4-BE49-F238E27FC236}">
                <a16:creationId xmlns:a16="http://schemas.microsoft.com/office/drawing/2014/main" id="{EEA78704-835C-574F-A2C7-75ECA051F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939873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7" name="Rectangle 13">
            <a:extLst>
              <a:ext uri="{FF2B5EF4-FFF2-40B4-BE49-F238E27FC236}">
                <a16:creationId xmlns:a16="http://schemas.microsoft.com/office/drawing/2014/main" id="{478962C1-FB07-A94A-A1DB-7A8A1DCD5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3359855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8" name="Rectangle 14">
            <a:extLst>
              <a:ext uri="{FF2B5EF4-FFF2-40B4-BE49-F238E27FC236}">
                <a16:creationId xmlns:a16="http://schemas.microsoft.com/office/drawing/2014/main" id="{0EB42A3F-F737-A842-8F95-D5A21259C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4199819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19" name="Rectangle 15">
            <a:extLst>
              <a:ext uri="{FF2B5EF4-FFF2-40B4-BE49-F238E27FC236}">
                <a16:creationId xmlns:a16="http://schemas.microsoft.com/office/drawing/2014/main" id="{508703E3-0453-0041-BDD6-AFE6100BE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4619801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0" name="Rectangle 16">
            <a:extLst>
              <a:ext uri="{FF2B5EF4-FFF2-40B4-BE49-F238E27FC236}">
                <a16:creationId xmlns:a16="http://schemas.microsoft.com/office/drawing/2014/main" id="{ED47FAF5-AC20-0345-9F45-A2061BE54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5459765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1" name="Rectangle 17">
            <a:extLst>
              <a:ext uri="{FF2B5EF4-FFF2-40B4-BE49-F238E27FC236}">
                <a16:creationId xmlns:a16="http://schemas.microsoft.com/office/drawing/2014/main" id="{DDF3154E-B548-0B4C-80EB-07F8311DA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5879747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2" name="Rectangle 18">
            <a:extLst>
              <a:ext uri="{FF2B5EF4-FFF2-40B4-BE49-F238E27FC236}">
                <a16:creationId xmlns:a16="http://schemas.microsoft.com/office/drawing/2014/main" id="{8432BDCD-598A-744F-BE3B-F27AB5615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6719710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3" name="Text Box 19">
            <a:extLst>
              <a:ext uri="{FF2B5EF4-FFF2-40B4-BE49-F238E27FC236}">
                <a16:creationId xmlns:a16="http://schemas.microsoft.com/office/drawing/2014/main" id="{2C5D1FE2-A6B0-A24D-8A23-F3A53DB46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6157166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4" name="Text Box 20">
            <a:extLst>
              <a:ext uri="{FF2B5EF4-FFF2-40B4-BE49-F238E27FC236}">
                <a16:creationId xmlns:a16="http://schemas.microsoft.com/office/drawing/2014/main" id="{148E0F70-0485-6541-BA14-21A7EBB9D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4897220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5" name="Text Box 21">
            <a:extLst>
              <a:ext uri="{FF2B5EF4-FFF2-40B4-BE49-F238E27FC236}">
                <a16:creationId xmlns:a16="http://schemas.microsoft.com/office/drawing/2014/main" id="{3D480658-155A-534F-86E1-3F3FD10E9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3637274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6" name="Text Box 22">
            <a:extLst>
              <a:ext uri="{FF2B5EF4-FFF2-40B4-BE49-F238E27FC236}">
                <a16:creationId xmlns:a16="http://schemas.microsoft.com/office/drawing/2014/main" id="{0A7F8EEE-FA84-5B4E-83EF-4136DA051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8990" y="2377328"/>
            <a:ext cx="311304" cy="58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1F1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  <a:p>
            <a:pPr marL="0" marR="0" lvl="0" indent="0" algn="ctr" defTabSz="1007943" rtl="0" eaLnBrk="0" fontAlgn="base" latinLnBrk="0" hangingPunct="0">
              <a:lnSpc>
                <a:spcPct val="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396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.</a:t>
            </a:r>
          </a:p>
        </p:txBody>
      </p:sp>
      <p:sp>
        <p:nvSpPr>
          <p:cNvPr id="123927" name="Rectangle 23">
            <a:extLst>
              <a:ext uri="{FF2B5EF4-FFF2-40B4-BE49-F238E27FC236}">
                <a16:creationId xmlns:a16="http://schemas.microsoft.com/office/drawing/2014/main" id="{E0C6714D-AD4F-264D-B340-13AAA1A90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1679927"/>
            <a:ext cx="671971" cy="335986"/>
          </a:xfrm>
          <a:prstGeom prst="rect">
            <a:avLst/>
          </a:prstGeom>
          <a:solidFill>
            <a:srgbClr val="CC99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CC99FF"/>
            </a:extrusionClr>
            <a:contourClr>
              <a:srgbClr val="CC99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data</a:t>
            </a:r>
          </a:p>
        </p:txBody>
      </p:sp>
      <p:sp>
        <p:nvSpPr>
          <p:cNvPr id="123928" name="Rectangle 24">
            <a:extLst>
              <a:ext uri="{FF2B5EF4-FFF2-40B4-BE49-F238E27FC236}">
                <a16:creationId xmlns:a16="http://schemas.microsoft.com/office/drawing/2014/main" id="{F8CFA52C-973E-C34C-8226-28ADCD998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1679927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protection mode</a:t>
            </a:r>
          </a:p>
        </p:txBody>
      </p:sp>
      <p:sp>
        <p:nvSpPr>
          <p:cNvPr id="123929" name="Rectangle 25">
            <a:extLst>
              <a:ext uri="{FF2B5EF4-FFF2-40B4-BE49-F238E27FC236}">
                <a16:creationId xmlns:a16="http://schemas.microsoft.com/office/drawing/2014/main" id="{83240437-539C-D043-A84B-C4F1DC2D0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115659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 &amp; group</a:t>
            </a:r>
          </a:p>
        </p:txBody>
      </p:sp>
      <p:sp>
        <p:nvSpPr>
          <p:cNvPr id="123930" name="Rectangle 26">
            <a:extLst>
              <a:ext uri="{FF2B5EF4-FFF2-40B4-BE49-F238E27FC236}">
                <a16:creationId xmlns:a16="http://schemas.microsoft.com/office/drawing/2014/main" id="{0D3265CF-446B-D042-8B7C-B7A9EDB0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553140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timestamps</a:t>
            </a:r>
          </a:p>
        </p:txBody>
      </p:sp>
      <p:sp>
        <p:nvSpPr>
          <p:cNvPr id="123931" name="Rectangle 27">
            <a:extLst>
              <a:ext uri="{FF2B5EF4-FFF2-40B4-BE49-F238E27FC236}">
                <a16:creationId xmlns:a16="http://schemas.microsoft.com/office/drawing/2014/main" id="{0EAE62F8-F9E2-0447-904A-671173692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2988871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size</a:t>
            </a:r>
          </a:p>
        </p:txBody>
      </p:sp>
      <p:sp>
        <p:nvSpPr>
          <p:cNvPr id="123932" name="Rectangle 28">
            <a:extLst>
              <a:ext uri="{FF2B5EF4-FFF2-40B4-BE49-F238E27FC236}">
                <a16:creationId xmlns:a16="http://schemas.microsoft.com/office/drawing/2014/main" id="{719D6EBB-2630-1D49-A2E4-33EC86849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426352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block count</a:t>
            </a:r>
          </a:p>
        </p:txBody>
      </p:sp>
      <p:sp>
        <p:nvSpPr>
          <p:cNvPr id="123933" name="Rectangle 29">
            <a:extLst>
              <a:ext uri="{FF2B5EF4-FFF2-40B4-BE49-F238E27FC236}">
                <a16:creationId xmlns:a16="http://schemas.microsoft.com/office/drawing/2014/main" id="{20447EC5-865A-EF4D-B5E3-35A78B34E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375768"/>
            <a:ext cx="2015913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single indirect</a:t>
            </a:r>
          </a:p>
        </p:txBody>
      </p:sp>
      <p:sp>
        <p:nvSpPr>
          <p:cNvPr id="123934" name="Rectangle 30">
            <a:extLst>
              <a:ext uri="{FF2B5EF4-FFF2-40B4-BE49-F238E27FC236}">
                <a16:creationId xmlns:a16="http://schemas.microsoft.com/office/drawing/2014/main" id="{3D9A2469-4181-D04E-BB83-716D63933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5879747"/>
            <a:ext cx="1763924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double indirect</a:t>
            </a:r>
          </a:p>
        </p:txBody>
      </p:sp>
      <p:sp>
        <p:nvSpPr>
          <p:cNvPr id="123935" name="Rectangle 31">
            <a:extLst>
              <a:ext uri="{FF2B5EF4-FFF2-40B4-BE49-F238E27FC236}">
                <a16:creationId xmlns:a16="http://schemas.microsoft.com/office/drawing/2014/main" id="{CC779D0F-63FE-BB48-8AF8-D5E6D1FA3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6383725"/>
            <a:ext cx="1763924" cy="419982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triple indirect</a:t>
            </a:r>
          </a:p>
        </p:txBody>
      </p:sp>
      <p:sp>
        <p:nvSpPr>
          <p:cNvPr id="123936" name="Rectangle 32">
            <a:extLst>
              <a:ext uri="{FF2B5EF4-FFF2-40B4-BE49-F238E27FC236}">
                <a16:creationId xmlns:a16="http://schemas.microsoft.com/office/drawing/2014/main" id="{B859AFF5-BC8D-D342-86E2-4B0069DE0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4283815"/>
            <a:ext cx="251989" cy="167993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23937" name="AutoShape 33">
            <a:extLst>
              <a:ext uri="{FF2B5EF4-FFF2-40B4-BE49-F238E27FC236}">
                <a16:creationId xmlns:a16="http://schemas.microsoft.com/office/drawing/2014/main" id="{6BD97FB8-F66F-8843-92C9-5F285F96727B}"/>
              </a:ext>
            </a:extLst>
          </p:cNvPr>
          <p:cNvCxnSpPr>
            <a:cxnSpLocks noChangeShapeType="1"/>
            <a:stCxn id="123936" idx="3"/>
            <a:endCxn id="123927" idx="1"/>
          </p:cNvCxnSpPr>
          <p:nvPr/>
        </p:nvCxnSpPr>
        <p:spPr bwMode="auto">
          <a:xfrm flipV="1">
            <a:off x="2772410" y="1847920"/>
            <a:ext cx="5879747" cy="251989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38" name="AutoShape 34">
            <a:extLst>
              <a:ext uri="{FF2B5EF4-FFF2-40B4-BE49-F238E27FC236}">
                <a16:creationId xmlns:a16="http://schemas.microsoft.com/office/drawing/2014/main" id="{747A8489-4ED8-6B4D-B440-71E1C527F9BF}"/>
              </a:ext>
            </a:extLst>
          </p:cNvPr>
          <p:cNvCxnSpPr>
            <a:cxnSpLocks noChangeShapeType="1"/>
            <a:stCxn id="123912" idx="3"/>
            <a:endCxn id="123915" idx="1"/>
          </p:cNvCxnSpPr>
          <p:nvPr/>
        </p:nvCxnSpPr>
        <p:spPr bwMode="auto">
          <a:xfrm flipV="1">
            <a:off x="2772410" y="2267902"/>
            <a:ext cx="5879747" cy="226790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39" name="AutoShape 35">
            <a:extLst>
              <a:ext uri="{FF2B5EF4-FFF2-40B4-BE49-F238E27FC236}">
                <a16:creationId xmlns:a16="http://schemas.microsoft.com/office/drawing/2014/main" id="{9A8BC8A4-364F-A947-913C-4492CCAF4F59}"/>
              </a:ext>
            </a:extLst>
          </p:cNvPr>
          <p:cNvCxnSpPr>
            <a:cxnSpLocks noChangeShapeType="1"/>
            <a:stCxn id="123908" idx="3"/>
            <a:endCxn id="123916" idx="1"/>
          </p:cNvCxnSpPr>
          <p:nvPr/>
        </p:nvCxnSpPr>
        <p:spPr bwMode="auto">
          <a:xfrm flipV="1">
            <a:off x="2772410" y="3107866"/>
            <a:ext cx="5879747" cy="209991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40" name="Rectangle 36">
            <a:extLst>
              <a:ext uri="{FF2B5EF4-FFF2-40B4-BE49-F238E27FC236}">
                <a16:creationId xmlns:a16="http://schemas.microsoft.com/office/drawing/2014/main" id="{A10645D1-6AC8-C946-9962-B9987C994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5879747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42" name="Rectangle 38">
            <a:extLst>
              <a:ext uri="{FF2B5EF4-FFF2-40B4-BE49-F238E27FC236}">
                <a16:creationId xmlns:a16="http://schemas.microsoft.com/office/drawing/2014/main" id="{2156ECA2-F64C-4141-9364-1EC844547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383725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43" name="Rectangle 39">
            <a:extLst>
              <a:ext uri="{FF2B5EF4-FFF2-40B4-BE49-F238E27FC236}">
                <a16:creationId xmlns:a16="http://schemas.microsoft.com/office/drawing/2014/main" id="{ADC8334A-9DA6-DA4B-AA54-2273DDB27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0" y="6635714"/>
            <a:ext cx="251989" cy="167993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23944" name="Rectangle 40">
            <a:extLst>
              <a:ext uri="{FF2B5EF4-FFF2-40B4-BE49-F238E27FC236}">
                <a16:creationId xmlns:a16="http://schemas.microsoft.com/office/drawing/2014/main" id="{2E934F3A-350A-8E4A-9D67-DE5595D6D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3695841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45" name="Rectangle 41">
            <a:extLst>
              <a:ext uri="{FF2B5EF4-FFF2-40B4-BE49-F238E27FC236}">
                <a16:creationId xmlns:a16="http://schemas.microsoft.com/office/drawing/2014/main" id="{2F4CE25D-1B09-E442-945D-FBD7BD076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3443852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46" name="AutoShape 42">
            <a:extLst>
              <a:ext uri="{FF2B5EF4-FFF2-40B4-BE49-F238E27FC236}">
                <a16:creationId xmlns:a16="http://schemas.microsoft.com/office/drawing/2014/main" id="{A8681E4B-5016-7A4A-B41E-8A45FAFC7FB6}"/>
              </a:ext>
            </a:extLst>
          </p:cNvPr>
          <p:cNvCxnSpPr>
            <a:cxnSpLocks noChangeShapeType="1"/>
            <a:stCxn id="123945" idx="3"/>
            <a:endCxn id="123917" idx="1"/>
          </p:cNvCxnSpPr>
          <p:nvPr/>
        </p:nvCxnSpPr>
        <p:spPr bwMode="auto">
          <a:xfrm flipV="1">
            <a:off x="5208305" y="3527848"/>
            <a:ext cx="3443852" cy="4199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47" name="AutoShape 43">
            <a:extLst>
              <a:ext uri="{FF2B5EF4-FFF2-40B4-BE49-F238E27FC236}">
                <a16:creationId xmlns:a16="http://schemas.microsoft.com/office/drawing/2014/main" id="{2A39BC4E-0362-7342-A1F7-49390DB9C7B6}"/>
              </a:ext>
            </a:extLst>
          </p:cNvPr>
          <p:cNvCxnSpPr>
            <a:cxnSpLocks noChangeShapeType="1"/>
            <a:stCxn id="123906" idx="3"/>
            <a:endCxn id="123918" idx="1"/>
          </p:cNvCxnSpPr>
          <p:nvPr/>
        </p:nvCxnSpPr>
        <p:spPr bwMode="auto">
          <a:xfrm>
            <a:off x="5208305" y="4073825"/>
            <a:ext cx="3443852" cy="293987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48" name="AutoShape 44">
            <a:extLst>
              <a:ext uri="{FF2B5EF4-FFF2-40B4-BE49-F238E27FC236}">
                <a16:creationId xmlns:a16="http://schemas.microsoft.com/office/drawing/2014/main" id="{3E5B0290-44EF-444B-8809-E034527CC457}"/>
              </a:ext>
            </a:extLst>
          </p:cNvPr>
          <p:cNvCxnSpPr>
            <a:cxnSpLocks noChangeShapeType="1"/>
            <a:stCxn id="123933" idx="3"/>
            <a:endCxn id="123944" idx="1"/>
          </p:cNvCxnSpPr>
          <p:nvPr/>
        </p:nvCxnSpPr>
        <p:spPr bwMode="auto">
          <a:xfrm flipV="1">
            <a:off x="2772409" y="3821835"/>
            <a:ext cx="2099910" cy="176392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49" name="Rectangle 45">
            <a:extLst>
              <a:ext uri="{FF2B5EF4-FFF2-40B4-BE49-F238E27FC236}">
                <a16:creationId xmlns:a16="http://schemas.microsoft.com/office/drawing/2014/main" id="{167E32A7-88A5-B942-83B7-D34C83563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487179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0" name="Rectangle 46">
            <a:extLst>
              <a:ext uri="{FF2B5EF4-FFF2-40B4-BE49-F238E27FC236}">
                <a16:creationId xmlns:a16="http://schemas.microsoft.com/office/drawing/2014/main" id="{137EE675-4943-F84A-813D-48EC592EC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461980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1" name="Rectangle 47">
            <a:extLst>
              <a:ext uri="{FF2B5EF4-FFF2-40B4-BE49-F238E27FC236}">
                <a16:creationId xmlns:a16="http://schemas.microsoft.com/office/drawing/2014/main" id="{4356AB37-3E96-DA4D-8D63-A341DECFC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621573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2" name="Rectangle 48">
            <a:extLst>
              <a:ext uri="{FF2B5EF4-FFF2-40B4-BE49-F238E27FC236}">
                <a16:creationId xmlns:a16="http://schemas.microsoft.com/office/drawing/2014/main" id="{9274843A-3033-2047-B34D-E856151E3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319" y="5963743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3" name="Rectangle 49">
            <a:extLst>
              <a:ext uri="{FF2B5EF4-FFF2-40B4-BE49-F238E27FC236}">
                <a16:creationId xmlns:a16="http://schemas.microsoft.com/office/drawing/2014/main" id="{7D9BEA78-DF1F-D14D-86E0-EEC291EAB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4703797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4" name="Rectangle 50">
            <a:extLst>
              <a:ext uri="{FF2B5EF4-FFF2-40B4-BE49-F238E27FC236}">
                <a16:creationId xmlns:a16="http://schemas.microsoft.com/office/drawing/2014/main" id="{E9E3AC74-0932-AD45-8507-1D92F4CA9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4451808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5" name="Rectangle 51">
            <a:extLst>
              <a:ext uri="{FF2B5EF4-FFF2-40B4-BE49-F238E27FC236}">
                <a16:creationId xmlns:a16="http://schemas.microsoft.com/office/drawing/2014/main" id="{F34B17FF-0BFC-0242-8AEC-9D527F788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5459765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56" name="Rectangle 52">
            <a:extLst>
              <a:ext uri="{FF2B5EF4-FFF2-40B4-BE49-F238E27FC236}">
                <a16:creationId xmlns:a16="http://schemas.microsoft.com/office/drawing/2014/main" id="{ED2A9F36-05B1-DD48-95E7-AE2AED6C7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5207776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57" name="AutoShape 53">
            <a:extLst>
              <a:ext uri="{FF2B5EF4-FFF2-40B4-BE49-F238E27FC236}">
                <a16:creationId xmlns:a16="http://schemas.microsoft.com/office/drawing/2014/main" id="{06459312-979E-1A40-BB0F-06CFA1C99E0B}"/>
              </a:ext>
            </a:extLst>
          </p:cNvPr>
          <p:cNvCxnSpPr>
            <a:cxnSpLocks noChangeShapeType="1"/>
            <a:stCxn id="123940" idx="3"/>
            <a:endCxn id="123950" idx="1"/>
          </p:cNvCxnSpPr>
          <p:nvPr/>
        </p:nvCxnSpPr>
        <p:spPr bwMode="auto">
          <a:xfrm flipV="1">
            <a:off x="2772409" y="4745795"/>
            <a:ext cx="2099910" cy="121794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58" name="AutoShape 54">
            <a:extLst>
              <a:ext uri="{FF2B5EF4-FFF2-40B4-BE49-F238E27FC236}">
                <a16:creationId xmlns:a16="http://schemas.microsoft.com/office/drawing/2014/main" id="{4B30B651-8D6E-0841-B1DB-F047DB1EAA26}"/>
              </a:ext>
            </a:extLst>
          </p:cNvPr>
          <p:cNvCxnSpPr>
            <a:cxnSpLocks noChangeShapeType="1"/>
            <a:stCxn id="123942" idx="3"/>
            <a:endCxn id="123952" idx="1"/>
          </p:cNvCxnSpPr>
          <p:nvPr/>
        </p:nvCxnSpPr>
        <p:spPr bwMode="auto">
          <a:xfrm flipV="1">
            <a:off x="2772409" y="6089738"/>
            <a:ext cx="2099910" cy="37798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4" name="AutoShape 60">
            <a:extLst>
              <a:ext uri="{FF2B5EF4-FFF2-40B4-BE49-F238E27FC236}">
                <a16:creationId xmlns:a16="http://schemas.microsoft.com/office/drawing/2014/main" id="{667C31B2-F6B0-0440-89D3-84384A6B0F55}"/>
              </a:ext>
            </a:extLst>
          </p:cNvPr>
          <p:cNvCxnSpPr>
            <a:cxnSpLocks noChangeShapeType="1"/>
            <a:stCxn id="123950" idx="3"/>
            <a:endCxn id="123954" idx="1"/>
          </p:cNvCxnSpPr>
          <p:nvPr/>
        </p:nvCxnSpPr>
        <p:spPr bwMode="auto">
          <a:xfrm flipV="1">
            <a:off x="5208305" y="4577803"/>
            <a:ext cx="839964" cy="1679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5" name="AutoShape 61">
            <a:extLst>
              <a:ext uri="{FF2B5EF4-FFF2-40B4-BE49-F238E27FC236}">
                <a16:creationId xmlns:a16="http://schemas.microsoft.com/office/drawing/2014/main" id="{D7AC5729-69E1-5A49-BB9A-77A9E88BE62F}"/>
              </a:ext>
            </a:extLst>
          </p:cNvPr>
          <p:cNvCxnSpPr>
            <a:cxnSpLocks noChangeShapeType="1"/>
            <a:stCxn id="123961" idx="3"/>
            <a:endCxn id="123956" idx="1"/>
          </p:cNvCxnSpPr>
          <p:nvPr/>
        </p:nvCxnSpPr>
        <p:spPr bwMode="auto">
          <a:xfrm>
            <a:off x="5208305" y="5249774"/>
            <a:ext cx="839964" cy="83996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6" name="AutoShape 62">
            <a:extLst>
              <a:ext uri="{FF2B5EF4-FFF2-40B4-BE49-F238E27FC236}">
                <a16:creationId xmlns:a16="http://schemas.microsoft.com/office/drawing/2014/main" id="{F727E237-CEF4-7546-B828-223FD533FFA8}"/>
              </a:ext>
            </a:extLst>
          </p:cNvPr>
          <p:cNvCxnSpPr>
            <a:cxnSpLocks noChangeShapeType="1"/>
            <a:stCxn id="123954" idx="3"/>
            <a:endCxn id="123919" idx="1"/>
          </p:cNvCxnSpPr>
          <p:nvPr/>
        </p:nvCxnSpPr>
        <p:spPr bwMode="auto">
          <a:xfrm>
            <a:off x="6384254" y="4577803"/>
            <a:ext cx="2267903" cy="20999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67" name="AutoShape 63">
            <a:extLst>
              <a:ext uri="{FF2B5EF4-FFF2-40B4-BE49-F238E27FC236}">
                <a16:creationId xmlns:a16="http://schemas.microsoft.com/office/drawing/2014/main" id="{684941D4-A5A3-624B-A4EF-BF24F85D69E1}"/>
              </a:ext>
            </a:extLst>
          </p:cNvPr>
          <p:cNvCxnSpPr>
            <a:cxnSpLocks noChangeShapeType="1"/>
            <a:stCxn id="123955" idx="3"/>
            <a:endCxn id="123920" idx="1"/>
          </p:cNvCxnSpPr>
          <p:nvPr/>
        </p:nvCxnSpPr>
        <p:spPr bwMode="auto">
          <a:xfrm>
            <a:off x="6384254" y="5585759"/>
            <a:ext cx="2267903" cy="4199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68" name="Rectangle 64">
            <a:extLst>
              <a:ext uri="{FF2B5EF4-FFF2-40B4-BE49-F238E27FC236}">
                <a16:creationId xmlns:a16="http://schemas.microsoft.com/office/drawing/2014/main" id="{1BF9108A-35ED-CA4A-ABB8-4F63E4BF7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04774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69" name="Rectangle 65">
            <a:extLst>
              <a:ext uri="{FF2B5EF4-FFF2-40B4-BE49-F238E27FC236}">
                <a16:creationId xmlns:a16="http://schemas.microsoft.com/office/drawing/2014/main" id="{C9CD83AB-F397-3641-9860-D23A33F11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5795750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0" name="Rectangle 66">
            <a:extLst>
              <a:ext uri="{FF2B5EF4-FFF2-40B4-BE49-F238E27FC236}">
                <a16:creationId xmlns:a16="http://schemas.microsoft.com/office/drawing/2014/main" id="{8AFA8837-07B2-694E-AE67-164BA4DB4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719711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1" name="Rectangle 67">
            <a:extLst>
              <a:ext uri="{FF2B5EF4-FFF2-40B4-BE49-F238E27FC236}">
                <a16:creationId xmlns:a16="http://schemas.microsoft.com/office/drawing/2014/main" id="{D1838903-95D7-3F40-9CAE-7C3F716B6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8" y="6467722"/>
            <a:ext cx="335986" cy="251989"/>
          </a:xfrm>
          <a:prstGeom prst="rect">
            <a:avLst/>
          </a:prstGeom>
          <a:solidFill>
            <a:srgbClr val="339966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73" name="AutoShape 69">
            <a:extLst>
              <a:ext uri="{FF2B5EF4-FFF2-40B4-BE49-F238E27FC236}">
                <a16:creationId xmlns:a16="http://schemas.microsoft.com/office/drawing/2014/main" id="{0731D9ED-BC4C-3E48-9D23-5F60982378DC}"/>
              </a:ext>
            </a:extLst>
          </p:cNvPr>
          <p:cNvCxnSpPr>
            <a:cxnSpLocks noChangeShapeType="1"/>
            <a:stCxn id="123962" idx="3"/>
            <a:endCxn id="123971" idx="1"/>
          </p:cNvCxnSpPr>
          <p:nvPr/>
        </p:nvCxnSpPr>
        <p:spPr bwMode="auto">
          <a:xfrm flipV="1">
            <a:off x="5208305" y="6593716"/>
            <a:ext cx="839964" cy="25198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74" name="AutoShape 70">
            <a:extLst>
              <a:ext uri="{FF2B5EF4-FFF2-40B4-BE49-F238E27FC236}">
                <a16:creationId xmlns:a16="http://schemas.microsoft.com/office/drawing/2014/main" id="{0C47D378-FE5E-7F42-BC89-DA4917BDACEE}"/>
              </a:ext>
            </a:extLst>
          </p:cNvPr>
          <p:cNvCxnSpPr>
            <a:cxnSpLocks noChangeShapeType="1"/>
            <a:stCxn id="123952" idx="3"/>
            <a:endCxn id="123969" idx="1"/>
          </p:cNvCxnSpPr>
          <p:nvPr/>
        </p:nvCxnSpPr>
        <p:spPr bwMode="auto">
          <a:xfrm flipV="1">
            <a:off x="5208305" y="5921745"/>
            <a:ext cx="839964" cy="1679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75" name="Rectangle 71">
            <a:extLst>
              <a:ext uri="{FF2B5EF4-FFF2-40B4-BE49-F238E27FC236}">
                <a16:creationId xmlns:a16="http://schemas.microsoft.com/office/drawing/2014/main" id="{F8501AD5-2D60-DE4D-BEBA-EC436075D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04774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6" name="Rectangle 72">
            <a:extLst>
              <a:ext uri="{FF2B5EF4-FFF2-40B4-BE49-F238E27FC236}">
                <a16:creationId xmlns:a16="http://schemas.microsoft.com/office/drawing/2014/main" id="{EA6D0281-21CE-9642-864A-562814E41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5795750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7" name="Rectangle 73">
            <a:extLst>
              <a:ext uri="{FF2B5EF4-FFF2-40B4-BE49-F238E27FC236}">
                <a16:creationId xmlns:a16="http://schemas.microsoft.com/office/drawing/2014/main" id="{8BEC1502-6F06-534E-A50D-33B9B6A93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803707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sp>
        <p:nvSpPr>
          <p:cNvPr id="123978" name="Rectangle 74">
            <a:extLst>
              <a:ext uri="{FF2B5EF4-FFF2-40B4-BE49-F238E27FC236}">
                <a16:creationId xmlns:a16="http://schemas.microsoft.com/office/drawing/2014/main" id="{AF576946-A936-8943-96EA-BA6E9BB89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4" y="6551718"/>
            <a:ext cx="335986" cy="251989"/>
          </a:xfrm>
          <a:prstGeom prst="rect">
            <a:avLst/>
          </a:prstGeom>
          <a:solidFill>
            <a:srgbClr val="5DBACA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5DBACA"/>
            </a:extrusionClr>
            <a:contourClr>
              <a:srgbClr val="5DBACA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•</a:t>
            </a:r>
          </a:p>
        </p:txBody>
      </p:sp>
      <p:cxnSp>
        <p:nvCxnSpPr>
          <p:cNvPr id="123979" name="AutoShape 75">
            <a:extLst>
              <a:ext uri="{FF2B5EF4-FFF2-40B4-BE49-F238E27FC236}">
                <a16:creationId xmlns:a16="http://schemas.microsoft.com/office/drawing/2014/main" id="{E988CBE9-8538-0644-8EB8-B9929D7B6442}"/>
              </a:ext>
            </a:extLst>
          </p:cNvPr>
          <p:cNvCxnSpPr>
            <a:cxnSpLocks noChangeShapeType="1"/>
            <a:stCxn id="123969" idx="3"/>
            <a:endCxn id="123976" idx="1"/>
          </p:cNvCxnSpPr>
          <p:nvPr/>
        </p:nvCxnSpPr>
        <p:spPr bwMode="auto">
          <a:xfrm>
            <a:off x="6384254" y="5921745"/>
            <a:ext cx="92396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0" name="AutoShape 76">
            <a:extLst>
              <a:ext uri="{FF2B5EF4-FFF2-40B4-BE49-F238E27FC236}">
                <a16:creationId xmlns:a16="http://schemas.microsoft.com/office/drawing/2014/main" id="{201E45A6-7AEA-384C-BF10-330B2485313B}"/>
              </a:ext>
            </a:extLst>
          </p:cNvPr>
          <p:cNvCxnSpPr>
            <a:cxnSpLocks noChangeShapeType="1"/>
            <a:stCxn id="123970" idx="3"/>
            <a:endCxn id="123978" idx="1"/>
          </p:cNvCxnSpPr>
          <p:nvPr/>
        </p:nvCxnSpPr>
        <p:spPr bwMode="auto">
          <a:xfrm flipV="1">
            <a:off x="6384254" y="6677712"/>
            <a:ext cx="923960" cy="1679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1" name="AutoShape 77">
            <a:extLst>
              <a:ext uri="{FF2B5EF4-FFF2-40B4-BE49-F238E27FC236}">
                <a16:creationId xmlns:a16="http://schemas.microsoft.com/office/drawing/2014/main" id="{698F6443-0EC9-314B-BD93-98AC6EB397DD}"/>
              </a:ext>
            </a:extLst>
          </p:cNvPr>
          <p:cNvCxnSpPr>
            <a:cxnSpLocks noChangeShapeType="1"/>
            <a:stCxn id="123975" idx="3"/>
            <a:endCxn id="123921" idx="1"/>
          </p:cNvCxnSpPr>
          <p:nvPr/>
        </p:nvCxnSpPr>
        <p:spPr bwMode="auto">
          <a:xfrm flipV="1">
            <a:off x="7644200" y="6047739"/>
            <a:ext cx="1007957" cy="125995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82" name="AutoShape 78">
            <a:extLst>
              <a:ext uri="{FF2B5EF4-FFF2-40B4-BE49-F238E27FC236}">
                <a16:creationId xmlns:a16="http://schemas.microsoft.com/office/drawing/2014/main" id="{3DB69357-D03E-184F-8465-7BF65159ED2B}"/>
              </a:ext>
            </a:extLst>
          </p:cNvPr>
          <p:cNvCxnSpPr>
            <a:cxnSpLocks noChangeShapeType="1"/>
            <a:stCxn id="123977" idx="3"/>
            <a:endCxn id="123922" idx="1"/>
          </p:cNvCxnSpPr>
          <p:nvPr/>
        </p:nvCxnSpPr>
        <p:spPr bwMode="auto">
          <a:xfrm flipV="1">
            <a:off x="7644200" y="6887703"/>
            <a:ext cx="1007957" cy="4199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83" name="Rectangle 79">
            <a:extLst>
              <a:ext uri="{FF2B5EF4-FFF2-40B4-BE49-F238E27FC236}">
                <a16:creationId xmlns:a16="http://schemas.microsoft.com/office/drawing/2014/main" id="{0BF84435-1DC0-5640-91A0-6C509631F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496" y="3863833"/>
            <a:ext cx="2015913" cy="335986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link count</a:t>
            </a:r>
          </a:p>
        </p:txBody>
      </p:sp>
    </p:spTree>
    <p:extLst>
      <p:ext uri="{BB962C8B-B14F-4D97-AF65-F5344CB8AC3E}">
        <p14:creationId xmlns:p14="http://schemas.microsoft.com/office/powerpoint/2010/main" val="1901348275"/>
      </p:ext>
    </p:extLst>
  </p:cSld>
  <p:clrMapOvr>
    <a:masterClrMapping/>
  </p:clrMapOvr>
  <p:transition>
    <p:dissolve/>
    <p:sndAc>
      <p:stSnd>
        <p:snd r:embed="rId2" name="Slide Projector"/>
      </p:stSnd>
    </p:sndAc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5355-B403-4918-BD9B-FED4E1A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FFS and Max File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81898-F7F2-4B7C-88FD-573223690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AF717-B1A3-4031-AAE8-D52768AB8FD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1C97-7627-4D0A-8B0D-6AD4FE39E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3A45E-47CA-45A8-B80B-0A3A514CA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86" y="864636"/>
            <a:ext cx="9226129" cy="615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62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8" name="Rectangle 8">
            <a:extLst>
              <a:ext uri="{FF2B5EF4-FFF2-40B4-BE49-F238E27FC236}">
                <a16:creationId xmlns:a16="http://schemas.microsoft.com/office/drawing/2014/main" id="{1ED1A5CC-6B47-B449-9620-70032D42E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What’s in a directory?</a:t>
            </a:r>
          </a:p>
        </p:txBody>
      </p:sp>
      <p:sp>
        <p:nvSpPr>
          <p:cNvPr id="25609" name="Rectangle 9">
            <a:extLst>
              <a:ext uri="{FF2B5EF4-FFF2-40B4-BE49-F238E27FC236}">
                <a16:creationId xmlns:a16="http://schemas.microsoft.com/office/drawing/2014/main" id="{C0AFC729-7B02-EC40-93EF-C5440A7799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67630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Two types of information</a:t>
            </a:r>
          </a:p>
          <a:p>
            <a:pPr lvl="1"/>
            <a:r>
              <a:rPr lang="en-US" altLang="en-US"/>
              <a:t>File names</a:t>
            </a:r>
          </a:p>
          <a:p>
            <a:pPr lvl="1"/>
            <a:r>
              <a:rPr lang="en-US" altLang="en-US"/>
              <a:t>File metadata (size, timestamps, etc.)</a:t>
            </a:r>
          </a:p>
          <a:p>
            <a:r>
              <a:rPr lang="en-US" altLang="en-US"/>
              <a:t>Basic choices for directory information</a:t>
            </a:r>
          </a:p>
          <a:p>
            <a:pPr lvl="1"/>
            <a:r>
              <a:rPr lang="en-US" altLang="en-US"/>
              <a:t>Store all information in directory</a:t>
            </a:r>
          </a:p>
          <a:p>
            <a:pPr lvl="2"/>
            <a:r>
              <a:rPr lang="en-US" altLang="en-US"/>
              <a:t>Fixed size entries</a:t>
            </a:r>
          </a:p>
          <a:p>
            <a:pPr lvl="2"/>
            <a:r>
              <a:rPr lang="en-US" altLang="en-US"/>
              <a:t>Disk addresses and attributes in directory entry</a:t>
            </a:r>
          </a:p>
          <a:p>
            <a:pPr lvl="1"/>
            <a:r>
              <a:rPr lang="en-US" altLang="en-US"/>
              <a:t>Store names &amp; pointers to index nodes (</a:t>
            </a:r>
            <a:r>
              <a:rPr lang="en-US" altLang="en-US" err="1"/>
              <a:t>i</a:t>
            </a:r>
            <a:r>
              <a:rPr lang="en-US" altLang="en-US"/>
              <a:t>-nodes)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A001B6C-5867-8345-995C-7E138A7B2B5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278F0686-45A2-ED4D-ADDB-3472D793D0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AE7274D-6019-DA40-9C4B-543BBD39ADB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611" name="Rectangle 11">
            <a:extLst>
              <a:ext uri="{FF2B5EF4-FFF2-40B4-BE49-F238E27FC236}">
                <a16:creationId xmlns:a16="http://schemas.microsoft.com/office/drawing/2014/main" id="{0B0BF455-2939-364C-874B-AFB01FAB2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games</a:t>
            </a:r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6E8DEB13-5553-B747-B4CB-BC05A1C51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14" name="Rectangle 14">
            <a:extLst>
              <a:ext uri="{FF2B5EF4-FFF2-40B4-BE49-F238E27FC236}">
                <a16:creationId xmlns:a16="http://schemas.microsoft.com/office/drawing/2014/main" id="{301DCBFF-0F18-0048-8A57-15B10A28F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mail</a:t>
            </a:r>
          </a:p>
        </p:txBody>
      </p:sp>
      <p:sp>
        <p:nvSpPr>
          <p:cNvPr id="25615" name="Rectangle 15">
            <a:extLst>
              <a:ext uri="{FF2B5EF4-FFF2-40B4-BE49-F238E27FC236}">
                <a16:creationId xmlns:a16="http://schemas.microsoft.com/office/drawing/2014/main" id="{C79D2631-45E3-4949-9AF0-33649A77C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16" name="Rectangle 16">
            <a:extLst>
              <a:ext uri="{FF2B5EF4-FFF2-40B4-BE49-F238E27FC236}">
                <a16:creationId xmlns:a16="http://schemas.microsoft.com/office/drawing/2014/main" id="{41434C9C-E16C-B341-92FA-B280221BF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news</a:t>
            </a:r>
          </a:p>
        </p:txBody>
      </p:sp>
      <p:sp>
        <p:nvSpPr>
          <p:cNvPr id="25617" name="Rectangle 17">
            <a:extLst>
              <a:ext uri="{FF2B5EF4-FFF2-40B4-BE49-F238E27FC236}">
                <a16:creationId xmlns:a16="http://schemas.microsoft.com/office/drawing/2014/main" id="{024F60CC-34CC-C443-AB91-28F0C3844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18" name="Rectangle 18">
            <a:extLst>
              <a:ext uri="{FF2B5EF4-FFF2-40B4-BE49-F238E27FC236}">
                <a16:creationId xmlns:a16="http://schemas.microsoft.com/office/drawing/2014/main" id="{D733EF18-9D3B-054A-87EF-8F3EDB1A3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485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research</a:t>
            </a:r>
          </a:p>
        </p:txBody>
      </p:sp>
      <p:sp>
        <p:nvSpPr>
          <p:cNvPr id="25619" name="Rectangle 19">
            <a:extLst>
              <a:ext uri="{FF2B5EF4-FFF2-40B4-BE49-F238E27FC236}">
                <a16:creationId xmlns:a16="http://schemas.microsoft.com/office/drawing/2014/main" id="{EC972DD7-3288-1B43-A8AC-99C5214F4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20" name="Rectangle 20">
            <a:extLst>
              <a:ext uri="{FF2B5EF4-FFF2-40B4-BE49-F238E27FC236}">
                <a16:creationId xmlns:a16="http://schemas.microsoft.com/office/drawing/2014/main" id="{E350B3B6-860C-9A47-8685-1520DC4EB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787793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games</a:t>
            </a:r>
          </a:p>
        </p:txBody>
      </p:sp>
      <p:sp>
        <p:nvSpPr>
          <p:cNvPr id="25621" name="Rectangle 21">
            <a:extLst>
              <a:ext uri="{FF2B5EF4-FFF2-40B4-BE49-F238E27FC236}">
                <a16:creationId xmlns:a16="http://schemas.microsoft.com/office/drawing/2014/main" id="{C22C2961-0C98-AB42-A19B-E9BA48488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4787793"/>
            <a:ext cx="41998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22" name="Rectangle 22">
            <a:extLst>
              <a:ext uri="{FF2B5EF4-FFF2-40B4-BE49-F238E27FC236}">
                <a16:creationId xmlns:a16="http://schemas.microsoft.com/office/drawing/2014/main" id="{BF12220C-453D-EC43-9354-E4E13AAB6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123779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mail</a:t>
            </a:r>
          </a:p>
        </p:txBody>
      </p:sp>
      <p:sp>
        <p:nvSpPr>
          <p:cNvPr id="25623" name="Rectangle 23">
            <a:extLst>
              <a:ext uri="{FF2B5EF4-FFF2-40B4-BE49-F238E27FC236}">
                <a16:creationId xmlns:a16="http://schemas.microsoft.com/office/drawing/2014/main" id="{4E4E86A4-5846-A14A-8904-C5642B219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123779"/>
            <a:ext cx="41998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24" name="Rectangle 24">
            <a:extLst>
              <a:ext uri="{FF2B5EF4-FFF2-40B4-BE49-F238E27FC236}">
                <a16:creationId xmlns:a16="http://schemas.microsoft.com/office/drawing/2014/main" id="{6D95DC85-AFAE-CA4A-A792-120874FD7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459765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news</a:t>
            </a:r>
          </a:p>
        </p:txBody>
      </p:sp>
      <p:sp>
        <p:nvSpPr>
          <p:cNvPr id="25625" name="Rectangle 25">
            <a:extLst>
              <a:ext uri="{FF2B5EF4-FFF2-40B4-BE49-F238E27FC236}">
                <a16:creationId xmlns:a16="http://schemas.microsoft.com/office/drawing/2014/main" id="{05ED9AAA-788D-F841-A57E-362D52808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459765"/>
            <a:ext cx="41998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26" name="Rectangle 26">
            <a:extLst>
              <a:ext uri="{FF2B5EF4-FFF2-40B4-BE49-F238E27FC236}">
                <a16:creationId xmlns:a16="http://schemas.microsoft.com/office/drawing/2014/main" id="{9C101B03-8362-1744-98AF-A6297C478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795750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research</a:t>
            </a:r>
          </a:p>
        </p:txBody>
      </p:sp>
      <p:sp>
        <p:nvSpPr>
          <p:cNvPr id="25627" name="Rectangle 27">
            <a:extLst>
              <a:ext uri="{FF2B5EF4-FFF2-40B4-BE49-F238E27FC236}">
                <a16:creationId xmlns:a16="http://schemas.microsoft.com/office/drawing/2014/main" id="{25F904C3-7159-DC40-9BE2-D19076785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5795750"/>
            <a:ext cx="41998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5632" name="Rectangle 32">
            <a:extLst>
              <a:ext uri="{FF2B5EF4-FFF2-40B4-BE49-F238E27FC236}">
                <a16:creationId xmlns:a16="http://schemas.microsoft.com/office/drawing/2014/main" id="{395D5977-AAA8-B745-A6E9-14B3290C4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4451808"/>
            <a:ext cx="1343942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33" name="Rectangle 33">
            <a:extLst>
              <a:ext uri="{FF2B5EF4-FFF2-40B4-BE49-F238E27FC236}">
                <a16:creationId xmlns:a16="http://schemas.microsoft.com/office/drawing/2014/main" id="{951998C9-169F-6746-BD49-B2E38CA2F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039783"/>
            <a:ext cx="1343942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34" name="Rectangle 34">
            <a:extLst>
              <a:ext uri="{FF2B5EF4-FFF2-40B4-BE49-F238E27FC236}">
                <a16:creationId xmlns:a16="http://schemas.microsoft.com/office/drawing/2014/main" id="{5FFF8417-08CD-6D41-A26C-C4989F3AD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5627757"/>
            <a:ext cx="1343942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sp>
        <p:nvSpPr>
          <p:cNvPr id="25635" name="Rectangle 35">
            <a:extLst>
              <a:ext uri="{FF2B5EF4-FFF2-40B4-BE49-F238E27FC236}">
                <a16:creationId xmlns:a16="http://schemas.microsoft.com/office/drawing/2014/main" id="{5BEEC16F-D05C-F940-BEDC-FEFC6A5DE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6207" y="6215732"/>
            <a:ext cx="1343942" cy="335986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attributes</a:t>
            </a:r>
          </a:p>
        </p:txBody>
      </p:sp>
      <p:cxnSp>
        <p:nvCxnSpPr>
          <p:cNvPr id="25636" name="AutoShape 36">
            <a:extLst>
              <a:ext uri="{FF2B5EF4-FFF2-40B4-BE49-F238E27FC236}">
                <a16:creationId xmlns:a16="http://schemas.microsoft.com/office/drawing/2014/main" id="{BAC9BEF4-2EC9-6141-A7DC-3124C342EC51}"/>
              </a:ext>
            </a:extLst>
          </p:cNvPr>
          <p:cNvCxnSpPr>
            <a:cxnSpLocks noChangeShapeType="1"/>
            <a:stCxn id="25621" idx="3"/>
            <a:endCxn id="25632" idx="1"/>
          </p:cNvCxnSpPr>
          <p:nvPr/>
        </p:nvCxnSpPr>
        <p:spPr bwMode="auto">
          <a:xfrm flipV="1">
            <a:off x="6804236" y="4619801"/>
            <a:ext cx="671971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7" name="AutoShape 37">
            <a:extLst>
              <a:ext uri="{FF2B5EF4-FFF2-40B4-BE49-F238E27FC236}">
                <a16:creationId xmlns:a16="http://schemas.microsoft.com/office/drawing/2014/main" id="{8384EBBD-6574-6F43-81F1-88731A8367C2}"/>
              </a:ext>
            </a:extLst>
          </p:cNvPr>
          <p:cNvCxnSpPr>
            <a:cxnSpLocks noChangeShapeType="1"/>
            <a:stCxn id="25623" idx="3"/>
            <a:endCxn id="25633" idx="1"/>
          </p:cNvCxnSpPr>
          <p:nvPr/>
        </p:nvCxnSpPr>
        <p:spPr bwMode="auto">
          <a:xfrm flipV="1">
            <a:off x="6804236" y="5207776"/>
            <a:ext cx="671971" cy="8399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8" name="AutoShape 38">
            <a:extLst>
              <a:ext uri="{FF2B5EF4-FFF2-40B4-BE49-F238E27FC236}">
                <a16:creationId xmlns:a16="http://schemas.microsoft.com/office/drawing/2014/main" id="{2397DB34-CBA9-D240-AE43-079EA3283C33}"/>
              </a:ext>
            </a:extLst>
          </p:cNvPr>
          <p:cNvCxnSpPr>
            <a:cxnSpLocks noChangeShapeType="1"/>
            <a:stCxn id="25625" idx="3"/>
            <a:endCxn id="25634" idx="1"/>
          </p:cNvCxnSpPr>
          <p:nvPr/>
        </p:nvCxnSpPr>
        <p:spPr bwMode="auto">
          <a:xfrm>
            <a:off x="6804236" y="5627757"/>
            <a:ext cx="671971" cy="16799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639" name="AutoShape 39">
            <a:extLst>
              <a:ext uri="{FF2B5EF4-FFF2-40B4-BE49-F238E27FC236}">
                <a16:creationId xmlns:a16="http://schemas.microsoft.com/office/drawing/2014/main" id="{577FBC62-3681-694D-BA2C-23336D820720}"/>
              </a:ext>
            </a:extLst>
          </p:cNvPr>
          <p:cNvCxnSpPr>
            <a:cxnSpLocks noChangeShapeType="1"/>
            <a:stCxn id="25627" idx="3"/>
            <a:endCxn id="25635" idx="1"/>
          </p:cNvCxnSpPr>
          <p:nvPr/>
        </p:nvCxnSpPr>
        <p:spPr bwMode="auto">
          <a:xfrm>
            <a:off x="6804236" y="5963743"/>
            <a:ext cx="671971" cy="41998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640" name="Text Box 40">
            <a:extLst>
              <a:ext uri="{FF2B5EF4-FFF2-40B4-BE49-F238E27FC236}">
                <a16:creationId xmlns:a16="http://schemas.microsoft.com/office/drawing/2014/main" id="{41013BD6-6DF8-FF4A-8BF8-69B069C2C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419" y="6299729"/>
            <a:ext cx="2773515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Storing all information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 the directory</a:t>
            </a:r>
          </a:p>
        </p:txBody>
      </p:sp>
      <p:sp>
        <p:nvSpPr>
          <p:cNvPr id="25641" name="Text Box 41">
            <a:extLst>
              <a:ext uri="{FF2B5EF4-FFF2-40B4-BE49-F238E27FC236}">
                <a16:creationId xmlns:a16="http://schemas.microsoft.com/office/drawing/2014/main" id="{8DB2536B-23A0-5945-89EC-CC17E5B00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926" y="6299729"/>
            <a:ext cx="2130711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Using pointers to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index nodes</a:t>
            </a:r>
          </a:p>
        </p:txBody>
      </p:sp>
    </p:spTree>
    <p:extLst>
      <p:ext uri="{BB962C8B-B14F-4D97-AF65-F5344CB8AC3E}">
        <p14:creationId xmlns:p14="http://schemas.microsoft.com/office/powerpoint/2010/main" val="325403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6D37EC0-9BE2-474F-82D2-566EB39644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Handling long file names in a directory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69B53C-3086-7C4A-82D9-AE367C41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F76E5D83-017F-1343-B832-8987614950D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9586CA9-651E-3040-8205-93C8E323CE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F1C7CF3-CCEA-ED47-91CF-ED475FF6D22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6628" name="Picture 4" descr="6-17">
            <a:extLst>
              <a:ext uri="{FF2B5EF4-FFF2-40B4-BE49-F238E27FC236}">
                <a16:creationId xmlns:a16="http://schemas.microsoft.com/office/drawing/2014/main" id="{94262326-28B5-CB48-8883-E78ABF194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339" y="1450975"/>
            <a:ext cx="7895661" cy="549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CF0827-D7FA-408A-8F8E-09A0A5B80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09730"/>
            <a:ext cx="2742185" cy="182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37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6DE54-9F80-AD48-9D06-544E832A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43301665-F02C-3A44-AB77-507510AE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798" y="776288"/>
            <a:ext cx="9262904" cy="65055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FBE16-A719-2248-9494-5483983DA4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FBC90-BBDF-774F-8B3C-1E62C729C6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1E75EA0-5AF7-414D-9AFC-52E67C440183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417320" y="4926330"/>
            <a:ext cx="5715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47110" y="5753100"/>
            <a:ext cx="5715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617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0AAD-3E5D-4669-8BAC-3C98C14A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64D7A-BE0E-4F4A-B19E-CC8207ADB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9F361-B715-447C-A501-5C16C8A1938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5A247-497E-4FC0-8BBE-113F13DC80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84B60-8E59-4872-8EEC-9A2DF2287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04" y="1014307"/>
            <a:ext cx="8096315" cy="539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78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8D176-A2F6-486F-9943-988AB127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4EAB5-9D8F-4242-B248-433D502E1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allocate disk blocks to files and directories?</a:t>
            </a:r>
          </a:p>
          <a:p>
            <a:pPr lvl="1"/>
            <a:r>
              <a:rPr lang="en-US" dirty="0"/>
              <a:t>contiguous and linked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84B96-5DE7-4539-AC1B-22878803105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76F63E-6EF3-4918-9A5A-CDBE881D15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17074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CC08-83B9-44C0-A56F-3FB4F18E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Block Tracking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22B63-44F5-4339-A273-D7B0AFF8B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815B5-15A9-44E1-9AE2-2A12CFF948E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34C74-661B-4A7B-A362-AAC6470C5C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E1CDE-B31E-44D5-91A7-569861A3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8" y="900142"/>
            <a:ext cx="9023156" cy="60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45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8F45D-C8F2-4B06-AC28-9D8A244E7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Muddiest Points (Memory)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20655-A5EB-4723-9A46-A459597F3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the reference bit initially set to 0 or 1 after a page is loaded into memory following a page fault?</a:t>
            </a:r>
          </a:p>
          <a:p>
            <a:r>
              <a:rPr lang="en-US" dirty="0"/>
              <a:t>Page locking</a:t>
            </a:r>
          </a:p>
          <a:p>
            <a:r>
              <a:rPr lang="en-US" dirty="0"/>
              <a:t>Unclear on how to use valid bit to indicate page fault. Is that because valid bit == 0 means the data at this address is invalid, so we need to fetch a valid data from disk?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37A1D-6EAE-490B-A97B-0789A85D2F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4B91FD-1012-4B5F-B2B5-BAD30E34CE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5962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E9837-786F-4D53-9C50-AC3843F0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(File System)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2EDE3-1EDF-4174-8B70-DA50A45D4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sure what the numbers in the FAT cells represent?</a:t>
            </a:r>
          </a:p>
          <a:p>
            <a:r>
              <a:rPr lang="en-US" dirty="0"/>
              <a:t>Is it better to the int </a:t>
            </a:r>
            <a:r>
              <a:rPr lang="en-US" dirty="0" err="1"/>
              <a:t>next_block</a:t>
            </a:r>
            <a:r>
              <a:rPr lang="en-US" dirty="0"/>
              <a:t> at the beginning or end of the structure?</a:t>
            </a:r>
          </a:p>
          <a:p>
            <a:r>
              <a:rPr lang="en-US" dirty="0"/>
              <a:t>offset calculation was a little quick, can we review it</a:t>
            </a:r>
          </a:p>
          <a:p>
            <a:r>
              <a:rPr lang="en-US" dirty="0"/>
              <a:t>Logical to physical mapping calculation</a:t>
            </a:r>
          </a:p>
          <a:p>
            <a:r>
              <a:rPr lang="en-US" dirty="0"/>
              <a:t>Are block sizes all the same when using linked allocation?</a:t>
            </a:r>
          </a:p>
          <a:p>
            <a:r>
              <a:rPr lang="en-US" dirty="0"/>
              <a:t>What allocation method is used most commonly in modern OS's?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C074EA-4DAA-4DDB-9459-9DDB7AEC0D1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D0AF5-D6B1-4114-8EA1-CCF563860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6332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1EF57-0BD8-4054-87B2-7A308FD8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(Project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21103-B5F0-4B13-B1D5-A90541BD8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Would you please explain about </a:t>
            </a:r>
            <a:r>
              <a:rPr lang="en-US"/>
              <a:t>project 3?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BCB02-8DFC-4E54-8984-2BD521096CB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862FC-BF5F-4847-9046-C221214F08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9360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75BE2-50B3-E24D-8694-0445EA8F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5D607-B08A-4F4A-B8E7-36018E7C7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to allocate disk blocks to files and directories?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B03D6-5EEB-3946-9960-3F57467471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C3AC1-1BDE-A840-A0B3-7E3881508B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C6FECB-344A-3F43-9238-350A77DE6AA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99303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complex is the OS’s job?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look at one of the resources managed by the OS: I/O devices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GB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30" y="2536824"/>
            <a:ext cx="8938228" cy="4416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118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5">
            <a:extLst>
              <a:ext uri="{FF2B5EF4-FFF2-40B4-BE49-F238E27FC236}">
                <a16:creationId xmlns:a16="http://schemas.microsoft.com/office/drawing/2014/main" id="{18FA9C2B-B458-F846-85DB-DE39DA67B2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Carving up the disk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1CBF33-8E21-6844-B355-D83C1D794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191FA784-3FF7-BF42-BF3C-C1FFAE29840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4DE28606-5542-F84F-BBED-CF879311C7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A24187B9-E877-E54B-AB1B-09926D64069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486" name="Rectangle 6">
            <a:extLst>
              <a:ext uri="{FF2B5EF4-FFF2-40B4-BE49-F238E27FC236}">
                <a16:creationId xmlns:a16="http://schemas.microsoft.com/office/drawing/2014/main" id="{A9279517-99A1-F54E-96B2-A559849D4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07" y="2603888"/>
            <a:ext cx="1763924" cy="67197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Master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boot record</a:t>
            </a:r>
          </a:p>
        </p:txBody>
      </p:sp>
      <p:sp>
        <p:nvSpPr>
          <p:cNvPr id="20488" name="Rectangle 8">
            <a:extLst>
              <a:ext uri="{FF2B5EF4-FFF2-40B4-BE49-F238E27FC236}">
                <a16:creationId xmlns:a16="http://schemas.microsoft.com/office/drawing/2014/main" id="{39CD69E4-52F1-B742-879C-97DAEC803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431" y="2603888"/>
            <a:ext cx="83996" cy="671971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0489" name="Rectangle 9">
            <a:extLst>
              <a:ext uri="{FF2B5EF4-FFF2-40B4-BE49-F238E27FC236}">
                <a16:creationId xmlns:a16="http://schemas.microsoft.com/office/drawing/2014/main" id="{8AB511B1-52EA-C242-AC01-024D0C364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2603888"/>
            <a:ext cx="83996" cy="671971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0490" name="Rectangle 10">
            <a:extLst>
              <a:ext uri="{FF2B5EF4-FFF2-40B4-BE49-F238E27FC236}">
                <a16:creationId xmlns:a16="http://schemas.microsoft.com/office/drawing/2014/main" id="{EA9C807A-C55D-1549-AFDF-C31EF5F62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2603888"/>
            <a:ext cx="83996" cy="671971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0491" name="Rectangle 11">
            <a:extLst>
              <a:ext uri="{FF2B5EF4-FFF2-40B4-BE49-F238E27FC236}">
                <a16:creationId xmlns:a16="http://schemas.microsoft.com/office/drawing/2014/main" id="{256C8619-3DB3-3D4E-A2CF-E3CD34000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21" y="2603888"/>
            <a:ext cx="83996" cy="671971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20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0492" name="Text Box 12">
            <a:extLst>
              <a:ext uri="{FF2B5EF4-FFF2-40B4-BE49-F238E27FC236}">
                <a16:creationId xmlns:a16="http://schemas.microsoft.com/office/drawing/2014/main" id="{B6DA71B2-E462-974D-BD39-8BBCDD4AD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503" y="2015913"/>
            <a:ext cx="1776448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Partition table</a:t>
            </a:r>
          </a:p>
        </p:txBody>
      </p:sp>
      <p:cxnSp>
        <p:nvCxnSpPr>
          <p:cNvPr id="20493" name="AutoShape 13">
            <a:extLst>
              <a:ext uri="{FF2B5EF4-FFF2-40B4-BE49-F238E27FC236}">
                <a16:creationId xmlns:a16="http://schemas.microsoft.com/office/drawing/2014/main" id="{E5DBE93E-4C97-7243-8EFF-46E55E7CAA92}"/>
              </a:ext>
            </a:extLst>
          </p:cNvPr>
          <p:cNvCxnSpPr>
            <a:cxnSpLocks noChangeShapeType="1"/>
            <a:stCxn id="20492" idx="3"/>
            <a:endCxn id="20490" idx="0"/>
          </p:cNvCxnSpPr>
          <p:nvPr/>
        </p:nvCxnSpPr>
        <p:spPr bwMode="auto">
          <a:xfrm>
            <a:off x="2364951" y="2231742"/>
            <a:ext cx="113471" cy="37214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94" name="Rectangle 14">
            <a:extLst>
              <a:ext uri="{FF2B5EF4-FFF2-40B4-BE49-F238E27FC236}">
                <a16:creationId xmlns:a16="http://schemas.microsoft.com/office/drawing/2014/main" id="{DCED8EEF-E617-3947-B7D3-AF2A458E5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4417" y="2603888"/>
            <a:ext cx="1511935" cy="671971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Partition 1</a:t>
            </a:r>
          </a:p>
        </p:txBody>
      </p:sp>
      <p:sp>
        <p:nvSpPr>
          <p:cNvPr id="20495" name="Rectangle 15">
            <a:extLst>
              <a:ext uri="{FF2B5EF4-FFF2-40B4-BE49-F238E27FC236}">
                <a16:creationId xmlns:a16="http://schemas.microsoft.com/office/drawing/2014/main" id="{7DE3198D-D54B-434D-97AD-4C47927BF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351" y="2603888"/>
            <a:ext cx="2267903" cy="671971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Partition 2</a:t>
            </a:r>
          </a:p>
        </p:txBody>
      </p:sp>
      <p:sp>
        <p:nvSpPr>
          <p:cNvPr id="20496" name="Rectangle 16">
            <a:extLst>
              <a:ext uri="{FF2B5EF4-FFF2-40B4-BE49-F238E27FC236}">
                <a16:creationId xmlns:a16="http://schemas.microsoft.com/office/drawing/2014/main" id="{D2939ADD-3C81-2040-9A1F-3ED4C364B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254" y="2603888"/>
            <a:ext cx="1259946" cy="671971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Partition 3</a:t>
            </a:r>
          </a:p>
        </p:txBody>
      </p:sp>
      <p:sp>
        <p:nvSpPr>
          <p:cNvPr id="20497" name="Rectangle 17">
            <a:extLst>
              <a:ext uri="{FF2B5EF4-FFF2-40B4-BE49-F238E27FC236}">
                <a16:creationId xmlns:a16="http://schemas.microsoft.com/office/drawing/2014/main" id="{6F2339A1-5317-AD47-9462-7549F2533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200" y="2603888"/>
            <a:ext cx="1847921" cy="671971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Partition 4</a:t>
            </a:r>
          </a:p>
        </p:txBody>
      </p:sp>
      <p:sp>
        <p:nvSpPr>
          <p:cNvPr id="20498" name="Text Box 18">
            <a:extLst>
              <a:ext uri="{FF2B5EF4-FFF2-40B4-BE49-F238E27FC236}">
                <a16:creationId xmlns:a16="http://schemas.microsoft.com/office/drawing/2014/main" id="{C01E94A5-BF08-BC46-BC84-66AC15E58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355" y="1595931"/>
            <a:ext cx="1664238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Entire disk</a:t>
            </a:r>
          </a:p>
        </p:txBody>
      </p:sp>
      <p:cxnSp>
        <p:nvCxnSpPr>
          <p:cNvPr id="20499" name="AutoShape 19">
            <a:extLst>
              <a:ext uri="{FF2B5EF4-FFF2-40B4-BE49-F238E27FC236}">
                <a16:creationId xmlns:a16="http://schemas.microsoft.com/office/drawing/2014/main" id="{1380F580-79D1-8248-9346-B23A461C1616}"/>
              </a:ext>
            </a:extLst>
          </p:cNvPr>
          <p:cNvCxnSpPr>
            <a:cxnSpLocks noChangeShapeType="1"/>
            <a:stCxn id="20498" idx="1"/>
          </p:cNvCxnSpPr>
          <p:nvPr/>
        </p:nvCxnSpPr>
        <p:spPr bwMode="auto">
          <a:xfrm flipH="1">
            <a:off x="504507" y="1845679"/>
            <a:ext cx="3527848" cy="22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00" name="AutoShape 20">
            <a:extLst>
              <a:ext uri="{FF2B5EF4-FFF2-40B4-BE49-F238E27FC236}">
                <a16:creationId xmlns:a16="http://schemas.microsoft.com/office/drawing/2014/main" id="{A6BAB045-44E7-5E45-AAA1-39514B586711}"/>
              </a:ext>
            </a:extLst>
          </p:cNvPr>
          <p:cNvCxnSpPr>
            <a:cxnSpLocks noChangeShapeType="1"/>
            <a:stCxn id="20498" idx="3"/>
          </p:cNvCxnSpPr>
          <p:nvPr/>
        </p:nvCxnSpPr>
        <p:spPr bwMode="auto">
          <a:xfrm>
            <a:off x="5696593" y="1845679"/>
            <a:ext cx="3795528" cy="22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01" name="Rectangle 21">
            <a:extLst>
              <a:ext uri="{FF2B5EF4-FFF2-40B4-BE49-F238E27FC236}">
                <a16:creationId xmlns:a16="http://schemas.microsoft.com/office/drawing/2014/main" id="{CD9DAD82-D0B4-DF43-8EE3-0AAC67C98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503" y="5291772"/>
            <a:ext cx="1091953" cy="671971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Boot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block</a:t>
            </a:r>
          </a:p>
        </p:txBody>
      </p:sp>
      <p:sp>
        <p:nvSpPr>
          <p:cNvPr id="20502" name="Rectangle 22">
            <a:extLst>
              <a:ext uri="{FF2B5EF4-FFF2-40B4-BE49-F238E27FC236}">
                <a16:creationId xmlns:a16="http://schemas.microsoft.com/office/drawing/2014/main" id="{1EC91282-18AD-994A-AF94-DEC31341F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0456" y="5291772"/>
            <a:ext cx="1091953" cy="671971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Super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block</a:t>
            </a:r>
          </a:p>
        </p:txBody>
      </p:sp>
      <p:sp>
        <p:nvSpPr>
          <p:cNvPr id="20503" name="Rectangle 23">
            <a:extLst>
              <a:ext uri="{FF2B5EF4-FFF2-40B4-BE49-F238E27FC236}">
                <a16:creationId xmlns:a16="http://schemas.microsoft.com/office/drawing/2014/main" id="{5B8603E5-976C-934C-9951-C42C7FFD7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410" y="5291772"/>
            <a:ext cx="1595931" cy="671971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Free space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management</a:t>
            </a:r>
          </a:p>
        </p:txBody>
      </p:sp>
      <p:sp>
        <p:nvSpPr>
          <p:cNvPr id="20504" name="Rectangle 24">
            <a:extLst>
              <a:ext uri="{FF2B5EF4-FFF2-40B4-BE49-F238E27FC236}">
                <a16:creationId xmlns:a16="http://schemas.microsoft.com/office/drawing/2014/main" id="{99269FFB-16BB-4645-B279-56E0787B9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344" y="5291772"/>
            <a:ext cx="1007957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Index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nodes</a:t>
            </a:r>
          </a:p>
        </p:txBody>
      </p:sp>
      <p:sp>
        <p:nvSpPr>
          <p:cNvPr id="20505" name="Rectangle 25">
            <a:extLst>
              <a:ext uri="{FF2B5EF4-FFF2-40B4-BE49-F238E27FC236}">
                <a16:creationId xmlns:a16="http://schemas.microsoft.com/office/drawing/2014/main" id="{EFD9C7BF-E9C4-9345-98DE-F0B459344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301" y="5291772"/>
            <a:ext cx="3863834" cy="671971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Files &amp; directories</a:t>
            </a:r>
          </a:p>
        </p:txBody>
      </p:sp>
      <p:sp>
        <p:nvSpPr>
          <p:cNvPr id="20506" name="Line 26">
            <a:extLst>
              <a:ext uri="{FF2B5EF4-FFF2-40B4-BE49-F238E27FC236}">
                <a16:creationId xmlns:a16="http://schemas.microsoft.com/office/drawing/2014/main" id="{10ADCCFB-503C-B84B-A879-A675414245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8504" y="3275859"/>
            <a:ext cx="3527848" cy="2015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0507" name="Line 27">
            <a:extLst>
              <a:ext uri="{FF2B5EF4-FFF2-40B4-BE49-F238E27FC236}">
                <a16:creationId xmlns:a16="http://schemas.microsoft.com/office/drawing/2014/main" id="{9DDE6DCB-D6FD-4C42-9347-E907FBD73030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4254" y="3275859"/>
            <a:ext cx="2771881" cy="2015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5826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lass slides">
  <a:themeElements>
    <a:clrScheme name="class slides 5">
      <a:dk1>
        <a:srgbClr val="000000"/>
      </a:dk1>
      <a:lt1>
        <a:srgbClr val="FFFFFF"/>
      </a:lt1>
      <a:dk2>
        <a:srgbClr val="000080"/>
      </a:dk2>
      <a:lt2>
        <a:srgbClr val="1C1C1C"/>
      </a:lt2>
      <a:accent1>
        <a:srgbClr val="7F11EE"/>
      </a:accent1>
      <a:accent2>
        <a:srgbClr val="FFCF01"/>
      </a:accent2>
      <a:accent3>
        <a:srgbClr val="FFFFFF"/>
      </a:accent3>
      <a:accent4>
        <a:srgbClr val="000000"/>
      </a:accent4>
      <a:accent5>
        <a:srgbClr val="C0AAF5"/>
      </a:accent5>
      <a:accent6>
        <a:srgbClr val="E7BB01"/>
      </a:accent6>
      <a:hlink>
        <a:srgbClr val="00E3A8"/>
      </a:hlink>
      <a:folHlink>
        <a:srgbClr val="3333CC"/>
      </a:folHlink>
    </a:clrScheme>
    <a:fontScheme name="class slides">
      <a:majorFont>
        <a:latin typeface="Arial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lnDef>
  </a:objectDefaults>
  <a:extraClrSchemeLst>
    <a:extraClrScheme>
      <a:clrScheme name="class slides 1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2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3333CC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3">
        <a:dk1>
          <a:srgbClr val="000000"/>
        </a:dk1>
        <a:lt1>
          <a:srgbClr val="FFFFFF"/>
        </a:lt1>
        <a:dk2>
          <a:srgbClr val="170995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7F11EE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4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FFCC00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E7B900"/>
        </a:accent6>
        <a:hlink>
          <a:srgbClr val="FF5050"/>
        </a:hlink>
        <a:folHlink>
          <a:srgbClr val="3333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5">
        <a:dk1>
          <a:srgbClr val="000000"/>
        </a:dk1>
        <a:lt1>
          <a:srgbClr val="FFFFFF"/>
        </a:lt1>
        <a:dk2>
          <a:srgbClr val="000080"/>
        </a:dk2>
        <a:lt2>
          <a:srgbClr val="1C1C1C"/>
        </a:lt2>
        <a:accent1>
          <a:srgbClr val="7F11EE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C0AAF5"/>
        </a:accent5>
        <a:accent6>
          <a:srgbClr val="E7BB01"/>
        </a:accent6>
        <a:hlink>
          <a:srgbClr val="00E3A8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Words>1397</Words>
  <Application>Microsoft Office PowerPoint</Application>
  <PresentationFormat>Custom</PresentationFormat>
  <Paragraphs>402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Helvetica</vt:lpstr>
      <vt:lpstr>Monaco</vt:lpstr>
      <vt:lpstr>Times</vt:lpstr>
      <vt:lpstr>Times New Roman</vt:lpstr>
      <vt:lpstr>Wingdings</vt:lpstr>
      <vt:lpstr>Office Theme</vt:lpstr>
      <vt:lpstr>class slides</vt:lpstr>
      <vt:lpstr>1_Office Theme</vt:lpstr>
      <vt:lpstr>2_Office Theme</vt:lpstr>
      <vt:lpstr>Introduction to Operating Systems CS 1550</vt:lpstr>
      <vt:lpstr>Announcements</vt:lpstr>
      <vt:lpstr>Previous lecture …</vt:lpstr>
      <vt:lpstr>Muddiest Points (Memory)</vt:lpstr>
      <vt:lpstr>Muddiest Points (File System)</vt:lpstr>
      <vt:lpstr>Muddiest Points (Project 3)</vt:lpstr>
      <vt:lpstr>Problem of the Day</vt:lpstr>
      <vt:lpstr>How complex is the OS’s job?</vt:lpstr>
      <vt:lpstr>Carving up the disk</vt:lpstr>
      <vt:lpstr>Contiguous allocation for file blocks</vt:lpstr>
      <vt:lpstr>Contiguous allocation</vt:lpstr>
      <vt:lpstr>Linked allocation</vt:lpstr>
      <vt:lpstr>Data Structures for Linked Allocation</vt:lpstr>
      <vt:lpstr>Finding blocks with linked allocation</vt:lpstr>
      <vt:lpstr>Offset Calculation</vt:lpstr>
      <vt:lpstr>File Allocation Table (FAT)</vt:lpstr>
      <vt:lpstr>Problem of the Day</vt:lpstr>
      <vt:lpstr>File Allocation Table (FAT)</vt:lpstr>
      <vt:lpstr>FAT Example</vt:lpstr>
      <vt:lpstr>i-node and FAT</vt:lpstr>
      <vt:lpstr>Using a block index for allocation</vt:lpstr>
      <vt:lpstr>Max File Size for Indexed Allocation</vt:lpstr>
      <vt:lpstr>i-node vs index block</vt:lpstr>
      <vt:lpstr>Unix Fast File System indexing scheme</vt:lpstr>
      <vt:lpstr>FFS and Max File Size</vt:lpstr>
      <vt:lpstr>What’s in a directory?</vt:lpstr>
      <vt:lpstr>Handling long file names in a directory</vt:lpstr>
      <vt:lpstr>Free Block Tracking</vt:lpstr>
      <vt:lpstr>Free Block Tracking Example 1</vt:lpstr>
      <vt:lpstr>Free Block Tracking Example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dcterms:modified xsi:type="dcterms:W3CDTF">2023-03-30T17:22:24Z</dcterms:modified>
</cp:coreProperties>
</file>